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2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3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4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comments/modernComment_29C_27EE383B.xml" ContentType="application/vnd.ms-powerpoint.comments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72" r:id="rId4"/>
    <p:sldMasterId id="2147483731" r:id="rId5"/>
    <p:sldMasterId id="2147483750" r:id="rId6"/>
    <p:sldMasterId id="2147483761" r:id="rId7"/>
    <p:sldMasterId id="2147483801" r:id="rId8"/>
  </p:sldMasterIdLst>
  <p:notesMasterIdLst>
    <p:notesMasterId r:id="rId25"/>
  </p:notesMasterIdLst>
  <p:handoutMasterIdLst>
    <p:handoutMasterId r:id="rId26"/>
  </p:handoutMasterIdLst>
  <p:sldIdLst>
    <p:sldId id="297" r:id="rId9"/>
    <p:sldId id="420" r:id="rId10"/>
    <p:sldId id="666" r:id="rId11"/>
    <p:sldId id="671" r:id="rId12"/>
    <p:sldId id="669" r:id="rId13"/>
    <p:sldId id="668" r:id="rId14"/>
    <p:sldId id="268" r:id="rId15"/>
    <p:sldId id="419" r:id="rId16"/>
    <p:sldId id="385" r:id="rId17"/>
    <p:sldId id="377" r:id="rId18"/>
    <p:sldId id="374" r:id="rId19"/>
    <p:sldId id="336" r:id="rId20"/>
    <p:sldId id="298" r:id="rId21"/>
    <p:sldId id="416" r:id="rId22"/>
    <p:sldId id="372" r:id="rId23"/>
    <p:sldId id="370" r:id="rId24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C80633A-8A42-998A-56F7-7AE540FB3FA1}" name="Tanja Stuiver" initials="TS" userId="S::t.stuiver@vnn.nl::306cd934-14a4-416e-8f74-c9af59962d88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04040"/>
    <a:srgbClr val="000000"/>
    <a:srgbClr val="70D456"/>
    <a:srgbClr val="FF0F20"/>
    <a:srgbClr val="FF2600"/>
    <a:srgbClr val="98324B"/>
    <a:srgbClr val="BD2F56"/>
    <a:srgbClr val="ED3293"/>
    <a:srgbClr val="FF00B7"/>
    <a:srgbClr val="007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DA8FD9D-BE2B-F59B-6811-47B8910BFA3A}" v="2" dt="2025-11-26T14:27:51.1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notesMaster" Target="notesMasters/notesMaster1.xml"/><Relationship Id="rId33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viewProps" Target="view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Relationship Id="rId8" Type="http://schemas.openxmlformats.org/officeDocument/2006/relationships/slideMaster" Target="slideMasters/slideMaster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anja Stuiver" userId="S::t.stuiver@vnn.nl::306cd934-14a4-416e-8f74-c9af59962d88" providerId="AD" clId="Web-{3DA8FD9D-BE2B-F59B-6811-47B8910BFA3A}"/>
    <pc:docChg chg="delSld">
      <pc:chgData name="Tanja Stuiver" userId="S::t.stuiver@vnn.nl::306cd934-14a4-416e-8f74-c9af59962d88" providerId="AD" clId="Web-{3DA8FD9D-BE2B-F59B-6811-47B8910BFA3A}" dt="2025-11-26T14:27:51.122" v="1"/>
      <pc:docMkLst>
        <pc:docMk/>
      </pc:docMkLst>
      <pc:sldChg chg="del">
        <pc:chgData name="Tanja Stuiver" userId="S::t.stuiver@vnn.nl::306cd934-14a4-416e-8f74-c9af59962d88" providerId="AD" clId="Web-{3DA8FD9D-BE2B-F59B-6811-47B8910BFA3A}" dt="2025-11-26T14:27:51.122" v="1"/>
        <pc:sldMkLst>
          <pc:docMk/>
          <pc:sldMk cId="3014477846" sldId="317"/>
        </pc:sldMkLst>
      </pc:sldChg>
      <pc:sldChg chg="del">
        <pc:chgData name="Tanja Stuiver" userId="S::t.stuiver@vnn.nl::306cd934-14a4-416e-8f74-c9af59962d88" providerId="AD" clId="Web-{3DA8FD9D-BE2B-F59B-6811-47B8910BFA3A}" dt="2025-11-26T14:27:41.965" v="0"/>
        <pc:sldMkLst>
          <pc:docMk/>
          <pc:sldMk cId="3220394252" sldId="352"/>
        </pc:sldMkLst>
      </pc:sldChg>
    </pc:docChg>
  </pc:docChgLst>
  <pc:docChgLst>
    <pc:chgData name="Tanja Stuiver" userId="306cd934-14a4-416e-8f74-c9af59962d88" providerId="ADAL" clId="{4EBAEE92-1FDC-4368-958A-ED25F7E7A8C9}"/>
    <pc:docChg chg="custSel delSld modSld delMainMaster delSection modSection">
      <pc:chgData name="Tanja Stuiver" userId="306cd934-14a4-416e-8f74-c9af59962d88" providerId="ADAL" clId="{4EBAEE92-1FDC-4368-958A-ED25F7E7A8C9}" dt="2025-11-26T14:14:20.444" v="27" actId="20577"/>
      <pc:docMkLst>
        <pc:docMk/>
      </pc:docMkLst>
      <pc:sldChg chg="del">
        <pc:chgData name="Tanja Stuiver" userId="306cd934-14a4-416e-8f74-c9af59962d88" providerId="ADAL" clId="{4EBAEE92-1FDC-4368-958A-ED25F7E7A8C9}" dt="2025-11-17T14:14:08.616" v="6" actId="2696"/>
        <pc:sldMkLst>
          <pc:docMk/>
          <pc:sldMk cId="2650930626" sldId="262"/>
        </pc:sldMkLst>
      </pc:sldChg>
      <pc:sldChg chg="del">
        <pc:chgData name="Tanja Stuiver" userId="306cd934-14a4-416e-8f74-c9af59962d88" providerId="ADAL" clId="{4EBAEE92-1FDC-4368-958A-ED25F7E7A8C9}" dt="2025-11-17T14:14:01.047" v="4" actId="2696"/>
        <pc:sldMkLst>
          <pc:docMk/>
          <pc:sldMk cId="860417568" sldId="263"/>
        </pc:sldMkLst>
      </pc:sldChg>
      <pc:sldChg chg="del">
        <pc:chgData name="Tanja Stuiver" userId="306cd934-14a4-416e-8f74-c9af59962d88" providerId="ADAL" clId="{4EBAEE92-1FDC-4368-958A-ED25F7E7A8C9}" dt="2025-11-17T14:14:26.261" v="9" actId="2696"/>
        <pc:sldMkLst>
          <pc:docMk/>
          <pc:sldMk cId="1849657573" sldId="280"/>
        </pc:sldMkLst>
      </pc:sldChg>
      <pc:sldChg chg="del">
        <pc:chgData name="Tanja Stuiver" userId="306cd934-14a4-416e-8f74-c9af59962d88" providerId="ADAL" clId="{4EBAEE92-1FDC-4368-958A-ED25F7E7A8C9}" dt="2025-11-17T14:14:31.032" v="10" actId="2696"/>
        <pc:sldMkLst>
          <pc:docMk/>
          <pc:sldMk cId="4048808352" sldId="281"/>
        </pc:sldMkLst>
      </pc:sldChg>
      <pc:sldChg chg="del">
        <pc:chgData name="Tanja Stuiver" userId="306cd934-14a4-416e-8f74-c9af59962d88" providerId="ADAL" clId="{4EBAEE92-1FDC-4368-958A-ED25F7E7A8C9}" dt="2025-11-17T14:13:36.697" v="0" actId="2696"/>
        <pc:sldMkLst>
          <pc:docMk/>
          <pc:sldMk cId="3095874659" sldId="282"/>
        </pc:sldMkLst>
      </pc:sldChg>
      <pc:sldChg chg="modSp mod">
        <pc:chgData name="Tanja Stuiver" userId="306cd934-14a4-416e-8f74-c9af59962d88" providerId="ADAL" clId="{4EBAEE92-1FDC-4368-958A-ED25F7E7A8C9}" dt="2025-11-26T14:14:20.444" v="27" actId="20577"/>
        <pc:sldMkLst>
          <pc:docMk/>
          <pc:sldMk cId="3227211980" sldId="297"/>
        </pc:sldMkLst>
        <pc:spChg chg="mod">
          <ac:chgData name="Tanja Stuiver" userId="306cd934-14a4-416e-8f74-c9af59962d88" providerId="ADAL" clId="{4EBAEE92-1FDC-4368-958A-ED25F7E7A8C9}" dt="2025-11-26T14:14:20.444" v="27" actId="20577"/>
          <ac:spMkLst>
            <pc:docMk/>
            <pc:sldMk cId="3227211980" sldId="297"/>
            <ac:spMk id="2" creationId="{3B846A9D-DC3E-F1CC-E336-305D8BBAC022}"/>
          </ac:spMkLst>
        </pc:spChg>
      </pc:sldChg>
      <pc:sldChg chg="del">
        <pc:chgData name="Tanja Stuiver" userId="306cd934-14a4-416e-8f74-c9af59962d88" providerId="ADAL" clId="{4EBAEE92-1FDC-4368-958A-ED25F7E7A8C9}" dt="2025-11-17T14:13:40.478" v="1" actId="2696"/>
        <pc:sldMkLst>
          <pc:docMk/>
          <pc:sldMk cId="851165610" sldId="308"/>
        </pc:sldMkLst>
      </pc:sldChg>
      <pc:sldChg chg="del">
        <pc:chgData name="Tanja Stuiver" userId="306cd934-14a4-416e-8f74-c9af59962d88" providerId="ADAL" clId="{4EBAEE92-1FDC-4368-958A-ED25F7E7A8C9}" dt="2025-11-17T14:13:45.561" v="2" actId="2696"/>
        <pc:sldMkLst>
          <pc:docMk/>
          <pc:sldMk cId="1226912539" sldId="309"/>
        </pc:sldMkLst>
      </pc:sldChg>
      <pc:sldChg chg="del">
        <pc:chgData name="Tanja Stuiver" userId="306cd934-14a4-416e-8f74-c9af59962d88" providerId="ADAL" clId="{4EBAEE92-1FDC-4368-958A-ED25F7E7A8C9}" dt="2025-11-17T14:14:14.515" v="7" actId="2696"/>
        <pc:sldMkLst>
          <pc:docMk/>
          <pc:sldMk cId="3197801864" sldId="310"/>
        </pc:sldMkLst>
      </pc:sldChg>
      <pc:sldChg chg="del">
        <pc:chgData name="Tanja Stuiver" userId="306cd934-14a4-416e-8f74-c9af59962d88" providerId="ADAL" clId="{4EBAEE92-1FDC-4368-958A-ED25F7E7A8C9}" dt="2025-11-17T14:14:59.496" v="14" actId="2696"/>
        <pc:sldMkLst>
          <pc:docMk/>
          <pc:sldMk cId="3352629407" sldId="313"/>
        </pc:sldMkLst>
      </pc:sldChg>
      <pc:sldChg chg="del">
        <pc:chgData name="Tanja Stuiver" userId="306cd934-14a4-416e-8f74-c9af59962d88" providerId="ADAL" clId="{4EBAEE92-1FDC-4368-958A-ED25F7E7A8C9}" dt="2025-11-17T14:15:07.028" v="15" actId="2696"/>
        <pc:sldMkLst>
          <pc:docMk/>
          <pc:sldMk cId="3404543885" sldId="316"/>
        </pc:sldMkLst>
      </pc:sldChg>
      <pc:sldChg chg="del">
        <pc:chgData name="Tanja Stuiver" userId="306cd934-14a4-416e-8f74-c9af59962d88" providerId="ADAL" clId="{4EBAEE92-1FDC-4368-958A-ED25F7E7A8C9}" dt="2025-11-17T14:14:53.761" v="13" actId="2696"/>
        <pc:sldMkLst>
          <pc:docMk/>
          <pc:sldMk cId="413728291" sldId="337"/>
        </pc:sldMkLst>
      </pc:sldChg>
      <pc:sldChg chg="del">
        <pc:chgData name="Tanja Stuiver" userId="306cd934-14a4-416e-8f74-c9af59962d88" providerId="ADAL" clId="{4EBAEE92-1FDC-4368-958A-ED25F7E7A8C9}" dt="2025-11-17T14:14:18.830" v="8" actId="2696"/>
        <pc:sldMkLst>
          <pc:docMk/>
          <pc:sldMk cId="1070009708" sldId="358"/>
        </pc:sldMkLst>
      </pc:sldChg>
      <pc:sldChg chg="delSp modSp mod">
        <pc:chgData name="Tanja Stuiver" userId="306cd934-14a4-416e-8f74-c9af59962d88" providerId="ADAL" clId="{4EBAEE92-1FDC-4368-958A-ED25F7E7A8C9}" dt="2025-11-17T14:15:46.061" v="22" actId="27636"/>
        <pc:sldMkLst>
          <pc:docMk/>
          <pc:sldMk cId="578185284" sldId="370"/>
        </pc:sldMkLst>
        <pc:spChg chg="mod">
          <ac:chgData name="Tanja Stuiver" userId="306cd934-14a4-416e-8f74-c9af59962d88" providerId="ADAL" clId="{4EBAEE92-1FDC-4368-958A-ED25F7E7A8C9}" dt="2025-11-17T14:15:46.061" v="22" actId="27636"/>
          <ac:spMkLst>
            <pc:docMk/>
            <pc:sldMk cId="578185284" sldId="370"/>
            <ac:spMk id="3" creationId="{C72B5295-DCCE-41C8-C00E-34E92DC1E690}"/>
          </ac:spMkLst>
        </pc:spChg>
      </pc:sldChg>
      <pc:sldChg chg="del">
        <pc:chgData name="Tanja Stuiver" userId="306cd934-14a4-416e-8f74-c9af59962d88" providerId="ADAL" clId="{4EBAEE92-1FDC-4368-958A-ED25F7E7A8C9}" dt="2025-11-17T14:13:57.708" v="3" actId="2696"/>
        <pc:sldMkLst>
          <pc:docMk/>
          <pc:sldMk cId="1720379021" sldId="378"/>
        </pc:sldMkLst>
      </pc:sldChg>
      <pc:sldChg chg="del">
        <pc:chgData name="Tanja Stuiver" userId="306cd934-14a4-416e-8f74-c9af59962d88" providerId="ADAL" clId="{4EBAEE92-1FDC-4368-958A-ED25F7E7A8C9}" dt="2025-11-17T14:14:37.051" v="11" actId="2696"/>
        <pc:sldMkLst>
          <pc:docMk/>
          <pc:sldMk cId="4288239773" sldId="379"/>
        </pc:sldMkLst>
      </pc:sldChg>
      <pc:sldChg chg="del">
        <pc:chgData name="Tanja Stuiver" userId="306cd934-14a4-416e-8f74-c9af59962d88" providerId="ADAL" clId="{4EBAEE92-1FDC-4368-958A-ED25F7E7A8C9}" dt="2025-11-17T14:14:40.922" v="12" actId="2696"/>
        <pc:sldMkLst>
          <pc:docMk/>
          <pc:sldMk cId="2877029790" sldId="380"/>
        </pc:sldMkLst>
      </pc:sldChg>
      <pc:sldChg chg="del">
        <pc:chgData name="Tanja Stuiver" userId="306cd934-14a4-416e-8f74-c9af59962d88" providerId="ADAL" clId="{4EBAEE92-1FDC-4368-958A-ED25F7E7A8C9}" dt="2025-11-17T14:14:05.290" v="5" actId="2696"/>
        <pc:sldMkLst>
          <pc:docMk/>
          <pc:sldMk cId="716594351" sldId="417"/>
        </pc:sldMkLst>
      </pc:sldChg>
      <pc:sldMasterChg chg="del delSldLayout">
        <pc:chgData name="Tanja Stuiver" userId="306cd934-14a4-416e-8f74-c9af59962d88" providerId="ADAL" clId="{4EBAEE92-1FDC-4368-958A-ED25F7E7A8C9}" dt="2025-11-17T14:14:31.032" v="10" actId="2696"/>
        <pc:sldMasterMkLst>
          <pc:docMk/>
          <pc:sldMasterMk cId="2692612507" sldId="2147483768"/>
        </pc:sldMasterMkLst>
        <pc:sldLayoutChg chg="del">
          <pc:chgData name="Tanja Stuiver" userId="306cd934-14a4-416e-8f74-c9af59962d88" providerId="ADAL" clId="{4EBAEE92-1FDC-4368-958A-ED25F7E7A8C9}" dt="2025-11-17T14:14:31.032" v="10" actId="2696"/>
          <pc:sldLayoutMkLst>
            <pc:docMk/>
            <pc:sldMasterMk cId="2692612507" sldId="2147483768"/>
            <pc:sldLayoutMk cId="903385178" sldId="2147483769"/>
          </pc:sldLayoutMkLst>
        </pc:sldLayoutChg>
        <pc:sldLayoutChg chg="del">
          <pc:chgData name="Tanja Stuiver" userId="306cd934-14a4-416e-8f74-c9af59962d88" providerId="ADAL" clId="{4EBAEE92-1FDC-4368-958A-ED25F7E7A8C9}" dt="2025-11-17T14:14:31.032" v="10" actId="2696"/>
          <pc:sldLayoutMkLst>
            <pc:docMk/>
            <pc:sldMasterMk cId="2692612507" sldId="2147483768"/>
            <pc:sldLayoutMk cId="2445687723" sldId="2147483770"/>
          </pc:sldLayoutMkLst>
        </pc:sldLayoutChg>
        <pc:sldLayoutChg chg="del">
          <pc:chgData name="Tanja Stuiver" userId="306cd934-14a4-416e-8f74-c9af59962d88" providerId="ADAL" clId="{4EBAEE92-1FDC-4368-958A-ED25F7E7A8C9}" dt="2025-11-17T14:14:31.032" v="10" actId="2696"/>
          <pc:sldLayoutMkLst>
            <pc:docMk/>
            <pc:sldMasterMk cId="2692612507" sldId="2147483768"/>
            <pc:sldLayoutMk cId="1106535199" sldId="2147483771"/>
          </pc:sldLayoutMkLst>
        </pc:sldLayoutChg>
        <pc:sldLayoutChg chg="del">
          <pc:chgData name="Tanja Stuiver" userId="306cd934-14a4-416e-8f74-c9af59962d88" providerId="ADAL" clId="{4EBAEE92-1FDC-4368-958A-ED25F7E7A8C9}" dt="2025-11-17T14:14:31.032" v="10" actId="2696"/>
          <pc:sldLayoutMkLst>
            <pc:docMk/>
            <pc:sldMasterMk cId="2692612507" sldId="2147483768"/>
            <pc:sldLayoutMk cId="3922572558" sldId="2147483772"/>
          </pc:sldLayoutMkLst>
        </pc:sldLayoutChg>
        <pc:sldLayoutChg chg="del">
          <pc:chgData name="Tanja Stuiver" userId="306cd934-14a4-416e-8f74-c9af59962d88" providerId="ADAL" clId="{4EBAEE92-1FDC-4368-958A-ED25F7E7A8C9}" dt="2025-11-17T14:14:31.032" v="10" actId="2696"/>
          <pc:sldLayoutMkLst>
            <pc:docMk/>
            <pc:sldMasterMk cId="2692612507" sldId="2147483768"/>
            <pc:sldLayoutMk cId="10785922" sldId="2147483773"/>
          </pc:sldLayoutMkLst>
        </pc:sldLayoutChg>
        <pc:sldLayoutChg chg="del">
          <pc:chgData name="Tanja Stuiver" userId="306cd934-14a4-416e-8f74-c9af59962d88" providerId="ADAL" clId="{4EBAEE92-1FDC-4368-958A-ED25F7E7A8C9}" dt="2025-11-17T14:14:31.032" v="10" actId="2696"/>
          <pc:sldLayoutMkLst>
            <pc:docMk/>
            <pc:sldMasterMk cId="2692612507" sldId="2147483768"/>
            <pc:sldLayoutMk cId="689989253" sldId="2147483774"/>
          </pc:sldLayoutMkLst>
        </pc:sldLayoutChg>
        <pc:sldLayoutChg chg="del">
          <pc:chgData name="Tanja Stuiver" userId="306cd934-14a4-416e-8f74-c9af59962d88" providerId="ADAL" clId="{4EBAEE92-1FDC-4368-958A-ED25F7E7A8C9}" dt="2025-11-17T14:14:31.032" v="10" actId="2696"/>
          <pc:sldLayoutMkLst>
            <pc:docMk/>
            <pc:sldMasterMk cId="2692612507" sldId="2147483768"/>
            <pc:sldLayoutMk cId="2526852969" sldId="2147483775"/>
          </pc:sldLayoutMkLst>
        </pc:sldLayoutChg>
        <pc:sldLayoutChg chg="del">
          <pc:chgData name="Tanja Stuiver" userId="306cd934-14a4-416e-8f74-c9af59962d88" providerId="ADAL" clId="{4EBAEE92-1FDC-4368-958A-ED25F7E7A8C9}" dt="2025-11-17T14:14:31.032" v="10" actId="2696"/>
          <pc:sldLayoutMkLst>
            <pc:docMk/>
            <pc:sldMasterMk cId="2692612507" sldId="2147483768"/>
            <pc:sldLayoutMk cId="2143636575" sldId="2147483776"/>
          </pc:sldLayoutMkLst>
        </pc:sldLayoutChg>
        <pc:sldLayoutChg chg="del">
          <pc:chgData name="Tanja Stuiver" userId="306cd934-14a4-416e-8f74-c9af59962d88" providerId="ADAL" clId="{4EBAEE92-1FDC-4368-958A-ED25F7E7A8C9}" dt="2025-11-17T14:14:31.032" v="10" actId="2696"/>
          <pc:sldLayoutMkLst>
            <pc:docMk/>
            <pc:sldMasterMk cId="2692612507" sldId="2147483768"/>
            <pc:sldLayoutMk cId="3295758937" sldId="2147483777"/>
          </pc:sldLayoutMkLst>
        </pc:sldLayoutChg>
        <pc:sldLayoutChg chg="del">
          <pc:chgData name="Tanja Stuiver" userId="306cd934-14a4-416e-8f74-c9af59962d88" providerId="ADAL" clId="{4EBAEE92-1FDC-4368-958A-ED25F7E7A8C9}" dt="2025-11-17T14:14:31.032" v="10" actId="2696"/>
          <pc:sldLayoutMkLst>
            <pc:docMk/>
            <pc:sldMasterMk cId="2692612507" sldId="2147483768"/>
            <pc:sldLayoutMk cId="3683292600" sldId="2147483778"/>
          </pc:sldLayoutMkLst>
        </pc:sldLayoutChg>
        <pc:sldLayoutChg chg="del">
          <pc:chgData name="Tanja Stuiver" userId="306cd934-14a4-416e-8f74-c9af59962d88" providerId="ADAL" clId="{4EBAEE92-1FDC-4368-958A-ED25F7E7A8C9}" dt="2025-11-17T14:14:31.032" v="10" actId="2696"/>
          <pc:sldLayoutMkLst>
            <pc:docMk/>
            <pc:sldMasterMk cId="2692612507" sldId="2147483768"/>
            <pc:sldLayoutMk cId="4101205637" sldId="2147483779"/>
          </pc:sldLayoutMkLst>
        </pc:sldLayoutChg>
        <pc:sldLayoutChg chg="del">
          <pc:chgData name="Tanja Stuiver" userId="306cd934-14a4-416e-8f74-c9af59962d88" providerId="ADAL" clId="{4EBAEE92-1FDC-4368-958A-ED25F7E7A8C9}" dt="2025-11-17T14:14:31.032" v="10" actId="2696"/>
          <pc:sldLayoutMkLst>
            <pc:docMk/>
            <pc:sldMasterMk cId="2692612507" sldId="2147483768"/>
            <pc:sldLayoutMk cId="2463898958" sldId="2147483780"/>
          </pc:sldLayoutMkLst>
        </pc:sldLayoutChg>
        <pc:sldLayoutChg chg="del">
          <pc:chgData name="Tanja Stuiver" userId="306cd934-14a4-416e-8f74-c9af59962d88" providerId="ADAL" clId="{4EBAEE92-1FDC-4368-958A-ED25F7E7A8C9}" dt="2025-11-17T14:14:31.032" v="10" actId="2696"/>
          <pc:sldLayoutMkLst>
            <pc:docMk/>
            <pc:sldMasterMk cId="2692612507" sldId="2147483768"/>
            <pc:sldLayoutMk cId="3595784830" sldId="2147483781"/>
          </pc:sldLayoutMkLst>
        </pc:sldLayoutChg>
        <pc:sldLayoutChg chg="del">
          <pc:chgData name="Tanja Stuiver" userId="306cd934-14a4-416e-8f74-c9af59962d88" providerId="ADAL" clId="{4EBAEE92-1FDC-4368-958A-ED25F7E7A8C9}" dt="2025-11-17T14:14:31.032" v="10" actId="2696"/>
          <pc:sldLayoutMkLst>
            <pc:docMk/>
            <pc:sldMasterMk cId="2692612507" sldId="2147483768"/>
            <pc:sldLayoutMk cId="239236552" sldId="2147483782"/>
          </pc:sldLayoutMkLst>
        </pc:sldLayoutChg>
        <pc:sldLayoutChg chg="del">
          <pc:chgData name="Tanja Stuiver" userId="306cd934-14a4-416e-8f74-c9af59962d88" providerId="ADAL" clId="{4EBAEE92-1FDC-4368-958A-ED25F7E7A8C9}" dt="2025-11-17T14:14:31.032" v="10" actId="2696"/>
          <pc:sldLayoutMkLst>
            <pc:docMk/>
            <pc:sldMasterMk cId="2692612507" sldId="2147483768"/>
            <pc:sldLayoutMk cId="2750924174" sldId="2147483783"/>
          </pc:sldLayoutMkLst>
        </pc:sldLayoutChg>
        <pc:sldLayoutChg chg="del">
          <pc:chgData name="Tanja Stuiver" userId="306cd934-14a4-416e-8f74-c9af59962d88" providerId="ADAL" clId="{4EBAEE92-1FDC-4368-958A-ED25F7E7A8C9}" dt="2025-11-17T14:14:31.032" v="10" actId="2696"/>
          <pc:sldLayoutMkLst>
            <pc:docMk/>
            <pc:sldMasterMk cId="2692612507" sldId="2147483768"/>
            <pc:sldLayoutMk cId="3358580723" sldId="2147483784"/>
          </pc:sldLayoutMkLst>
        </pc:sldLayoutChg>
        <pc:sldLayoutChg chg="del">
          <pc:chgData name="Tanja Stuiver" userId="306cd934-14a4-416e-8f74-c9af59962d88" providerId="ADAL" clId="{4EBAEE92-1FDC-4368-958A-ED25F7E7A8C9}" dt="2025-11-17T14:14:31.032" v="10" actId="2696"/>
          <pc:sldLayoutMkLst>
            <pc:docMk/>
            <pc:sldMasterMk cId="2692612507" sldId="2147483768"/>
            <pc:sldLayoutMk cId="2741713721" sldId="2147483785"/>
          </pc:sldLayoutMkLst>
        </pc:sldLayoutChg>
        <pc:sldLayoutChg chg="del">
          <pc:chgData name="Tanja Stuiver" userId="306cd934-14a4-416e-8f74-c9af59962d88" providerId="ADAL" clId="{4EBAEE92-1FDC-4368-958A-ED25F7E7A8C9}" dt="2025-11-17T14:14:31.032" v="10" actId="2696"/>
          <pc:sldLayoutMkLst>
            <pc:docMk/>
            <pc:sldMasterMk cId="2692612507" sldId="2147483768"/>
            <pc:sldLayoutMk cId="1570908730" sldId="2147483786"/>
          </pc:sldLayoutMkLst>
        </pc:sldLayoutChg>
        <pc:sldLayoutChg chg="del">
          <pc:chgData name="Tanja Stuiver" userId="306cd934-14a4-416e-8f74-c9af59962d88" providerId="ADAL" clId="{4EBAEE92-1FDC-4368-958A-ED25F7E7A8C9}" dt="2025-11-17T14:14:31.032" v="10" actId="2696"/>
          <pc:sldLayoutMkLst>
            <pc:docMk/>
            <pc:sldMasterMk cId="2692612507" sldId="2147483768"/>
            <pc:sldLayoutMk cId="3735506190" sldId="2147483787"/>
          </pc:sldLayoutMkLst>
        </pc:sldLayoutChg>
        <pc:sldLayoutChg chg="del">
          <pc:chgData name="Tanja Stuiver" userId="306cd934-14a4-416e-8f74-c9af59962d88" providerId="ADAL" clId="{4EBAEE92-1FDC-4368-958A-ED25F7E7A8C9}" dt="2025-11-17T14:14:31.032" v="10" actId="2696"/>
          <pc:sldLayoutMkLst>
            <pc:docMk/>
            <pc:sldMasterMk cId="2692612507" sldId="2147483768"/>
            <pc:sldLayoutMk cId="1621329252" sldId="2147483788"/>
          </pc:sldLayoutMkLst>
        </pc:sldLayoutChg>
        <pc:sldLayoutChg chg="del">
          <pc:chgData name="Tanja Stuiver" userId="306cd934-14a4-416e-8f74-c9af59962d88" providerId="ADAL" clId="{4EBAEE92-1FDC-4368-958A-ED25F7E7A8C9}" dt="2025-11-17T14:14:31.032" v="10" actId="2696"/>
          <pc:sldLayoutMkLst>
            <pc:docMk/>
            <pc:sldMasterMk cId="2692612507" sldId="2147483768"/>
            <pc:sldLayoutMk cId="2383144153" sldId="2147483789"/>
          </pc:sldLayoutMkLst>
        </pc:sldLayoutChg>
        <pc:sldLayoutChg chg="del">
          <pc:chgData name="Tanja Stuiver" userId="306cd934-14a4-416e-8f74-c9af59962d88" providerId="ADAL" clId="{4EBAEE92-1FDC-4368-958A-ED25F7E7A8C9}" dt="2025-11-17T14:14:31.032" v="10" actId="2696"/>
          <pc:sldLayoutMkLst>
            <pc:docMk/>
            <pc:sldMasterMk cId="2692612507" sldId="2147483768"/>
            <pc:sldLayoutMk cId="3983149608" sldId="2147483790"/>
          </pc:sldLayoutMkLst>
        </pc:sldLayoutChg>
        <pc:sldLayoutChg chg="del">
          <pc:chgData name="Tanja Stuiver" userId="306cd934-14a4-416e-8f74-c9af59962d88" providerId="ADAL" clId="{4EBAEE92-1FDC-4368-958A-ED25F7E7A8C9}" dt="2025-11-17T14:14:31.032" v="10" actId="2696"/>
          <pc:sldLayoutMkLst>
            <pc:docMk/>
            <pc:sldMasterMk cId="2692612507" sldId="2147483768"/>
            <pc:sldLayoutMk cId="330937501" sldId="2147483791"/>
          </pc:sldLayoutMkLst>
        </pc:sldLayoutChg>
        <pc:sldLayoutChg chg="del">
          <pc:chgData name="Tanja Stuiver" userId="306cd934-14a4-416e-8f74-c9af59962d88" providerId="ADAL" clId="{4EBAEE92-1FDC-4368-958A-ED25F7E7A8C9}" dt="2025-11-17T14:14:31.032" v="10" actId="2696"/>
          <pc:sldLayoutMkLst>
            <pc:docMk/>
            <pc:sldMasterMk cId="2692612507" sldId="2147483768"/>
            <pc:sldLayoutMk cId="1357539633" sldId="2147483792"/>
          </pc:sldLayoutMkLst>
        </pc:sldLayoutChg>
        <pc:sldLayoutChg chg="del">
          <pc:chgData name="Tanja Stuiver" userId="306cd934-14a4-416e-8f74-c9af59962d88" providerId="ADAL" clId="{4EBAEE92-1FDC-4368-958A-ED25F7E7A8C9}" dt="2025-11-17T14:14:31.032" v="10" actId="2696"/>
          <pc:sldLayoutMkLst>
            <pc:docMk/>
            <pc:sldMasterMk cId="2692612507" sldId="2147483768"/>
            <pc:sldLayoutMk cId="385303505" sldId="2147483793"/>
          </pc:sldLayoutMkLst>
        </pc:sldLayoutChg>
        <pc:sldLayoutChg chg="del">
          <pc:chgData name="Tanja Stuiver" userId="306cd934-14a4-416e-8f74-c9af59962d88" providerId="ADAL" clId="{4EBAEE92-1FDC-4368-958A-ED25F7E7A8C9}" dt="2025-11-17T14:14:31.032" v="10" actId="2696"/>
          <pc:sldLayoutMkLst>
            <pc:docMk/>
            <pc:sldMasterMk cId="2692612507" sldId="2147483768"/>
            <pc:sldLayoutMk cId="2475856847" sldId="2147483794"/>
          </pc:sldLayoutMkLst>
        </pc:sldLayoutChg>
        <pc:sldLayoutChg chg="del">
          <pc:chgData name="Tanja Stuiver" userId="306cd934-14a4-416e-8f74-c9af59962d88" providerId="ADAL" clId="{4EBAEE92-1FDC-4368-958A-ED25F7E7A8C9}" dt="2025-11-17T14:14:31.032" v="10" actId="2696"/>
          <pc:sldLayoutMkLst>
            <pc:docMk/>
            <pc:sldMasterMk cId="2692612507" sldId="2147483768"/>
            <pc:sldLayoutMk cId="1912348967" sldId="2147483795"/>
          </pc:sldLayoutMkLst>
        </pc:sldLayoutChg>
        <pc:sldLayoutChg chg="del">
          <pc:chgData name="Tanja Stuiver" userId="306cd934-14a4-416e-8f74-c9af59962d88" providerId="ADAL" clId="{4EBAEE92-1FDC-4368-958A-ED25F7E7A8C9}" dt="2025-11-17T14:14:31.032" v="10" actId="2696"/>
          <pc:sldLayoutMkLst>
            <pc:docMk/>
            <pc:sldMasterMk cId="2692612507" sldId="2147483768"/>
            <pc:sldLayoutMk cId="2910330137" sldId="2147483796"/>
          </pc:sldLayoutMkLst>
        </pc:sldLayoutChg>
        <pc:sldLayoutChg chg="del">
          <pc:chgData name="Tanja Stuiver" userId="306cd934-14a4-416e-8f74-c9af59962d88" providerId="ADAL" clId="{4EBAEE92-1FDC-4368-958A-ED25F7E7A8C9}" dt="2025-11-17T14:14:31.032" v="10" actId="2696"/>
          <pc:sldLayoutMkLst>
            <pc:docMk/>
            <pc:sldMasterMk cId="2692612507" sldId="2147483768"/>
            <pc:sldLayoutMk cId="3772128562" sldId="2147483797"/>
          </pc:sldLayoutMkLst>
        </pc:sldLayoutChg>
        <pc:sldLayoutChg chg="del">
          <pc:chgData name="Tanja Stuiver" userId="306cd934-14a4-416e-8f74-c9af59962d88" providerId="ADAL" clId="{4EBAEE92-1FDC-4368-958A-ED25F7E7A8C9}" dt="2025-11-17T14:14:31.032" v="10" actId="2696"/>
          <pc:sldLayoutMkLst>
            <pc:docMk/>
            <pc:sldMasterMk cId="2692612507" sldId="2147483768"/>
            <pc:sldLayoutMk cId="3109132408" sldId="2147483798"/>
          </pc:sldLayoutMkLst>
        </pc:sldLayoutChg>
        <pc:sldLayoutChg chg="del">
          <pc:chgData name="Tanja Stuiver" userId="306cd934-14a4-416e-8f74-c9af59962d88" providerId="ADAL" clId="{4EBAEE92-1FDC-4368-958A-ED25F7E7A8C9}" dt="2025-11-17T14:14:31.032" v="10" actId="2696"/>
          <pc:sldLayoutMkLst>
            <pc:docMk/>
            <pc:sldMasterMk cId="2692612507" sldId="2147483768"/>
            <pc:sldLayoutMk cId="1626849125" sldId="2147483799"/>
          </pc:sldLayoutMkLst>
        </pc:sldLayoutChg>
        <pc:sldLayoutChg chg="del">
          <pc:chgData name="Tanja Stuiver" userId="306cd934-14a4-416e-8f74-c9af59962d88" providerId="ADAL" clId="{4EBAEE92-1FDC-4368-958A-ED25F7E7A8C9}" dt="2025-11-17T14:14:31.032" v="10" actId="2696"/>
          <pc:sldLayoutMkLst>
            <pc:docMk/>
            <pc:sldMasterMk cId="2692612507" sldId="2147483768"/>
            <pc:sldLayoutMk cId="2675401824" sldId="2147483800"/>
          </pc:sldLayoutMkLst>
        </pc:sldLayoutChg>
      </pc:sldMasterChg>
    </pc:docChg>
  </pc:docChgLst>
</pc:chgInfo>
</file>

<file path=ppt/comments/modernComment_29C_27EE383B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7A2ED217-9AAC-4CB1-8142-62E4290DC3EF}" authorId="{AC80633A-8A42-998A-56F7-7AE540FB3FA1}" created="2025-10-21T15:54:58.134">
    <pc:sldMkLst xmlns:pc="http://schemas.microsoft.com/office/powerpoint/2013/main/command">
      <pc:docMk/>
      <pc:sldMk cId="669923387" sldId="668"/>
    </pc:sldMkLst>
    <p188:txBody>
      <a:bodyPr/>
      <a:lstStyle/>
      <a:p>
        <a:r>
          <a:rPr lang="nl-NL"/>
          <a:t>Basishouding </a:t>
        </a:r>
      </a:p>
    </p188:txBody>
  </p188:cm>
</p188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>
            <a:extLst>
              <a:ext uri="{FF2B5EF4-FFF2-40B4-BE49-F238E27FC236}">
                <a16:creationId xmlns:a16="http://schemas.microsoft.com/office/drawing/2014/main" id="{9E60D5B2-0D51-385F-5219-31FC6284874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0095423A-2C52-A759-25F7-B4BF0A43679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6C690B-B209-864A-A6EC-D77859377418}" type="datetimeFigureOut">
              <a:rPr lang="nl-NL" smtClean="0"/>
              <a:t>26-11-2025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5F587AE9-37D5-C46B-B50E-2D600CF7FDA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AA1E34A6-760B-8B64-C4F6-043CD8AF7E4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E2130C-80D8-CB42-8DF7-BCF4FCF93DCD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549478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181187-3FF7-7A4F-9C42-4C4465CA7438}" type="datetimeFigureOut">
              <a:rPr lang="en-NL" smtClean="0"/>
              <a:t>11/26/2025</a:t>
            </a:fld>
            <a:endParaRPr lang="en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6D4237-0E2D-6844-BFFE-73E13D54DDEC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9642173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8.png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8.png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.png"/><Relationship Id="rId4" Type="http://schemas.openxmlformats.org/officeDocument/2006/relationships/image" Target="../media/image21.png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2.png"/><Relationship Id="rId4" Type="http://schemas.openxmlformats.org/officeDocument/2006/relationships/image" Target="../media/image21.png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9.png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19.png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8.jpeg"/><Relationship Id="rId1" Type="http://schemas.openxmlformats.org/officeDocument/2006/relationships/slideMaster" Target="../slideMasters/slideMaster5.xml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8.jpeg"/><Relationship Id="rId1" Type="http://schemas.openxmlformats.org/officeDocument/2006/relationships/slideMaster" Target="../slideMasters/slideMaster5.xml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9.jpeg"/><Relationship Id="rId1" Type="http://schemas.openxmlformats.org/officeDocument/2006/relationships/slideMaster" Target="../slideMasters/slideMaster5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9.jpeg"/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4.png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1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4.png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8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8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21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21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3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3.png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4.png"/></Relationships>
</file>

<file path=ppt/slideLayouts/_rels/slideLayout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2.png"/><Relationship Id="rId7" Type="http://schemas.openxmlformats.org/officeDocument/2006/relationships/image" Target="../media/image41.sv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40.png"/><Relationship Id="rId5" Type="http://schemas.openxmlformats.org/officeDocument/2006/relationships/image" Target="../media/image39.svg"/><Relationship Id="rId4" Type="http://schemas.openxmlformats.org/officeDocument/2006/relationships/image" Target="../media/image38.png"/><Relationship Id="rId9" Type="http://schemas.openxmlformats.org/officeDocument/2006/relationships/image" Target="../media/image43.svg"/></Relationships>
</file>

<file path=ppt/slideLayouts/_rels/slideLayout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2.png"/><Relationship Id="rId7" Type="http://schemas.openxmlformats.org/officeDocument/2006/relationships/image" Target="../media/image41.sv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40.png"/><Relationship Id="rId5" Type="http://schemas.openxmlformats.org/officeDocument/2006/relationships/image" Target="../media/image39.sv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5.jpeg"/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5.jpeg"/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6.jpeg"/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6.jpeg"/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7.jpeg"/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7.jpeg"/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8.jpeg"/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8.jpeg"/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9.jpeg"/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9.jpeg"/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0.jpeg"/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0.jpeg"/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1.jpeg"/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1.jpeg"/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2.jpeg"/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2.jpeg"/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4.png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4.png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3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4.png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4.jpeg"/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5.jpeg"/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6.jpeg"/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7.jpeg"/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7.jpeg"/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.png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299" y="-26043"/>
            <a:ext cx="12238299" cy="6884043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7629" y="5562244"/>
            <a:ext cx="1188921" cy="1023252"/>
          </a:xfrm>
          <a:prstGeom prst="rect">
            <a:avLst/>
          </a:prstGeom>
        </p:spPr>
      </p:pic>
      <p:sp>
        <p:nvSpPr>
          <p:cNvPr id="10" name="Titel 9">
            <a:extLst>
              <a:ext uri="{FF2B5EF4-FFF2-40B4-BE49-F238E27FC236}">
                <a16:creationId xmlns:a16="http://schemas.microsoft.com/office/drawing/2014/main" id="{61D637BD-A212-343B-48B1-2E0D7D1FCD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0130" y="2316779"/>
            <a:ext cx="8532058" cy="602268"/>
          </a:xfrm>
        </p:spPr>
        <p:txBody>
          <a:bodyPr anchor="t">
            <a:spAutoFit/>
          </a:bodyPr>
          <a:lstStyle>
            <a:lvl1pPr>
              <a:defRPr sz="3600">
                <a:solidFill>
                  <a:schemeClr val="bg1"/>
                </a:solidFill>
                <a:latin typeface="Arial Rounded MT Bold" panose="020F0704030504030204" pitchFamily="34" charset="77"/>
              </a:defRPr>
            </a:lvl1pPr>
          </a:lstStyle>
          <a:p>
            <a:r>
              <a:rPr lang="nl-NL" sz="3600" b="1">
                <a:solidFill>
                  <a:schemeClr val="bg1"/>
                </a:solidFill>
                <a:latin typeface="Arial Rounded MT Bold"/>
                <a:ea typeface="Arial" charset="0"/>
                <a:cs typeface="Arial"/>
              </a:rPr>
              <a:t>Klik om titel aan te maken</a:t>
            </a:r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D68EB9D1-28B5-A2BA-C3DA-12A80C0920D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40131" y="2919047"/>
            <a:ext cx="8532058" cy="424732"/>
          </a:xfrm>
        </p:spPr>
        <p:txBody>
          <a:bodyPr wrap="square" anchor="t">
            <a:sp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 Rounded MT Bold" panose="020F0704030504030204" pitchFamily="34" charset="77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sz="2400" b="1">
                <a:solidFill>
                  <a:schemeClr val="bg1"/>
                </a:solidFill>
                <a:latin typeface="Arial Rounded MT Bold"/>
                <a:ea typeface="Arial" charset="0"/>
                <a:cs typeface="Arial"/>
              </a:rPr>
              <a:t>Klik om ondertitel aan te maken</a:t>
            </a:r>
          </a:p>
        </p:txBody>
      </p:sp>
      <p:sp>
        <p:nvSpPr>
          <p:cNvPr id="7" name="Tijdelijke aanduiding voor tekst 30">
            <a:extLst>
              <a:ext uri="{FF2B5EF4-FFF2-40B4-BE49-F238E27FC236}">
                <a16:creationId xmlns:a16="http://schemas.microsoft.com/office/drawing/2014/main" id="{6C5137A8-A462-B0D4-14F0-01A8C8656BA1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3240088" y="5192713"/>
            <a:ext cx="4429125" cy="460375"/>
          </a:xfrm>
        </p:spPr>
        <p:txBody>
          <a:bodyPr>
            <a:noAutofit/>
          </a:bodyPr>
          <a:lstStyle>
            <a:lvl1pPr marL="0" indent="0" algn="r">
              <a:buNone/>
              <a:defRPr sz="2400">
                <a:solidFill>
                  <a:schemeClr val="bg1"/>
                </a:solidFill>
                <a:latin typeface="Arial Rounded MT Bold" panose="020F0704030504030204" pitchFamily="34" charset="77"/>
              </a:defRPr>
            </a:lvl1pPr>
            <a:lvl2pPr>
              <a:defRPr sz="2400">
                <a:solidFill>
                  <a:schemeClr val="bg1"/>
                </a:solidFill>
                <a:latin typeface="Arial Rounded MT Bold" panose="020F0704030504030204" pitchFamily="34" charset="77"/>
              </a:defRPr>
            </a:lvl2pPr>
            <a:lvl3pPr>
              <a:defRPr sz="2400">
                <a:solidFill>
                  <a:schemeClr val="bg1"/>
                </a:solidFill>
                <a:latin typeface="Arial Rounded MT Bold" panose="020F0704030504030204" pitchFamily="34" charset="77"/>
              </a:defRPr>
            </a:lvl3pPr>
            <a:lvl4pPr>
              <a:defRPr sz="2400">
                <a:solidFill>
                  <a:schemeClr val="bg1"/>
                </a:solidFill>
                <a:latin typeface="Arial Rounded MT Bold" panose="020F0704030504030204" pitchFamily="34" charset="77"/>
              </a:defRPr>
            </a:lvl4pPr>
            <a:lvl5pPr>
              <a:defRPr sz="2400">
                <a:solidFill>
                  <a:schemeClr val="bg1"/>
                </a:solidFill>
                <a:latin typeface="Arial Rounded MT Bold" panose="020F0704030504030204" pitchFamily="34" charset="77"/>
              </a:defRPr>
            </a:lvl5pPr>
          </a:lstStyle>
          <a:p>
            <a:pPr lvl="0"/>
            <a:r>
              <a:rPr lang="nl-NL"/>
              <a:t>Naam Trainer </a:t>
            </a:r>
          </a:p>
        </p:txBody>
      </p:sp>
      <p:sp>
        <p:nvSpPr>
          <p:cNvPr id="12" name="Tijdelijke aanduiding voor tekst 11">
            <a:extLst>
              <a:ext uri="{FF2B5EF4-FFF2-40B4-BE49-F238E27FC236}">
                <a16:creationId xmlns:a16="http://schemas.microsoft.com/office/drawing/2014/main" id="{4B863AB7-4422-6835-EBAC-694DFA549CD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40087" y="5653088"/>
            <a:ext cx="4429125" cy="387350"/>
          </a:xfrm>
        </p:spPr>
        <p:txBody>
          <a:bodyPr>
            <a:noAutofit/>
          </a:bodyPr>
          <a:lstStyle>
            <a:lvl1pPr marL="0" indent="0" algn="r">
              <a:buNone/>
              <a:defRPr sz="2400">
                <a:solidFill>
                  <a:schemeClr val="bg1"/>
                </a:solidFill>
                <a:latin typeface="Arial Rounded MT Bold" panose="020F0704030504030204" pitchFamily="34" charset="77"/>
              </a:defRPr>
            </a:lvl1pPr>
            <a:lvl2pPr algn="r">
              <a:defRPr sz="2400">
                <a:solidFill>
                  <a:schemeClr val="bg1"/>
                </a:solidFill>
                <a:latin typeface="Arial Rounded MT Bold" panose="020F0704030504030204" pitchFamily="34" charset="77"/>
              </a:defRPr>
            </a:lvl2pPr>
            <a:lvl3pPr algn="r">
              <a:defRPr sz="2400">
                <a:solidFill>
                  <a:schemeClr val="bg1"/>
                </a:solidFill>
                <a:latin typeface="Arial Rounded MT Bold" panose="020F0704030504030204" pitchFamily="34" charset="77"/>
              </a:defRPr>
            </a:lvl3pPr>
            <a:lvl4pPr algn="r">
              <a:defRPr sz="2400">
                <a:solidFill>
                  <a:schemeClr val="bg1"/>
                </a:solidFill>
                <a:latin typeface="Arial Rounded MT Bold" panose="020F0704030504030204" pitchFamily="34" charset="77"/>
              </a:defRPr>
            </a:lvl4pPr>
            <a:lvl5pPr algn="r">
              <a:defRPr sz="2400">
                <a:solidFill>
                  <a:schemeClr val="bg1"/>
                </a:solidFill>
                <a:latin typeface="Arial Rounded MT Bold" panose="020F0704030504030204" pitchFamily="34" charset="77"/>
              </a:defRPr>
            </a:lvl5pPr>
          </a:lstStyle>
          <a:p>
            <a:pPr lvl="0"/>
            <a:r>
              <a:rPr lang="nl-NL"/>
              <a:t>Functie</a:t>
            </a:r>
          </a:p>
        </p:txBody>
      </p:sp>
    </p:spTree>
    <p:extLst>
      <p:ext uri="{BB962C8B-B14F-4D97-AF65-F5344CB8AC3E}">
        <p14:creationId xmlns:p14="http://schemas.microsoft.com/office/powerpoint/2010/main" val="32951421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>
            <a:extLst>
              <a:ext uri="{FF2B5EF4-FFF2-40B4-BE49-F238E27FC236}">
                <a16:creationId xmlns:a16="http://schemas.microsoft.com/office/drawing/2014/main" id="{666DB7D9-A7B8-86A1-CC42-15FD1EF116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6635" t="47766" b="-1"/>
          <a:stretch/>
        </p:blipFill>
        <p:spPr>
          <a:xfrm>
            <a:off x="0" y="-1"/>
            <a:ext cx="6479458" cy="2692597"/>
          </a:xfrm>
          <a:prstGeom prst="rect">
            <a:avLst/>
          </a:prstGeom>
        </p:spPr>
      </p:pic>
      <p:sp>
        <p:nvSpPr>
          <p:cNvPr id="3" name="Tijdelijke aanduiding voor tekst 13">
            <a:extLst>
              <a:ext uri="{FF2B5EF4-FFF2-40B4-BE49-F238E27FC236}">
                <a16:creationId xmlns:a16="http://schemas.microsoft.com/office/drawing/2014/main" id="{EECF6437-366F-07A4-0720-C5F0D17553E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2344" y="242305"/>
            <a:ext cx="4010715" cy="1812406"/>
          </a:xfrm>
        </p:spPr>
        <p:txBody>
          <a:bodyPr anchor="ctr"/>
          <a:lstStyle>
            <a:lvl1pPr marL="0" indent="0" algn="l">
              <a:buNone/>
              <a:defRPr sz="3600">
                <a:solidFill>
                  <a:schemeClr val="bg1"/>
                </a:solidFill>
                <a:latin typeface="Arial Rounded MT Bold" panose="020F0704030504030204" pitchFamily="34" charset="77"/>
              </a:defRPr>
            </a:lvl1pPr>
          </a:lstStyle>
          <a:p>
            <a:pPr lvl="0"/>
            <a:r>
              <a:rPr lang="nl-NL"/>
              <a:t>Klikken om titel te veranderen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28CAAB65-258D-CE51-633F-2E12E9AFECF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7629" y="5562244"/>
            <a:ext cx="1188921" cy="1023252"/>
          </a:xfrm>
          <a:prstGeom prst="rect">
            <a:avLst/>
          </a:prstGeom>
        </p:spPr>
      </p:pic>
      <p:sp>
        <p:nvSpPr>
          <p:cNvPr id="6" name="Tijdelijke aanduiding voor afbeelding 5">
            <a:extLst>
              <a:ext uri="{FF2B5EF4-FFF2-40B4-BE49-F238E27FC236}">
                <a16:creationId xmlns:a16="http://schemas.microsoft.com/office/drawing/2014/main" id="{8000FC71-02B9-13D1-32F2-F8C4AB67730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62700" y="377668"/>
            <a:ext cx="5061003" cy="3631682"/>
          </a:xfrm>
          <a:custGeom>
            <a:avLst/>
            <a:gdLst>
              <a:gd name="connsiteX0" fmla="*/ 0 w 4646612"/>
              <a:gd name="connsiteY0" fmla="*/ 1189038 h 2378075"/>
              <a:gd name="connsiteX1" fmla="*/ 2323306 w 4646612"/>
              <a:gd name="connsiteY1" fmla="*/ 0 h 2378075"/>
              <a:gd name="connsiteX2" fmla="*/ 4646612 w 4646612"/>
              <a:gd name="connsiteY2" fmla="*/ 0 h 2378075"/>
              <a:gd name="connsiteX3" fmla="*/ 4646612 w 4646612"/>
              <a:gd name="connsiteY3" fmla="*/ 1189038 h 2378075"/>
              <a:gd name="connsiteX4" fmla="*/ 2323306 w 4646612"/>
              <a:gd name="connsiteY4" fmla="*/ 2378076 h 2378075"/>
              <a:gd name="connsiteX5" fmla="*/ 0 w 4646612"/>
              <a:gd name="connsiteY5" fmla="*/ 1189038 h 2378075"/>
              <a:gd name="connsiteX0" fmla="*/ 0 w 4646612"/>
              <a:gd name="connsiteY0" fmla="*/ 1189038 h 2378076"/>
              <a:gd name="connsiteX1" fmla="*/ 2323306 w 4646612"/>
              <a:gd name="connsiteY1" fmla="*/ 0 h 2378076"/>
              <a:gd name="connsiteX2" fmla="*/ 4646612 w 4646612"/>
              <a:gd name="connsiteY2" fmla="*/ 0 h 2378076"/>
              <a:gd name="connsiteX3" fmla="*/ 4646612 w 4646612"/>
              <a:gd name="connsiteY3" fmla="*/ 1189038 h 2378076"/>
              <a:gd name="connsiteX4" fmla="*/ 2323306 w 4646612"/>
              <a:gd name="connsiteY4" fmla="*/ 2378076 h 2378076"/>
              <a:gd name="connsiteX5" fmla="*/ 0 w 4646612"/>
              <a:gd name="connsiteY5" fmla="*/ 1189038 h 2378076"/>
              <a:gd name="connsiteX0" fmla="*/ 0 w 5093732"/>
              <a:gd name="connsiteY0" fmla="*/ 1189038 h 2378076"/>
              <a:gd name="connsiteX1" fmla="*/ 2323306 w 5093732"/>
              <a:gd name="connsiteY1" fmla="*/ 0 h 2378076"/>
              <a:gd name="connsiteX2" fmla="*/ 4646612 w 5093732"/>
              <a:gd name="connsiteY2" fmla="*/ 0 h 2378076"/>
              <a:gd name="connsiteX3" fmla="*/ 4646612 w 5093732"/>
              <a:gd name="connsiteY3" fmla="*/ 1189038 h 2378076"/>
              <a:gd name="connsiteX4" fmla="*/ 2323306 w 5093732"/>
              <a:gd name="connsiteY4" fmla="*/ 2378076 h 2378076"/>
              <a:gd name="connsiteX5" fmla="*/ 0 w 5093732"/>
              <a:gd name="connsiteY5" fmla="*/ 1189038 h 2378076"/>
              <a:gd name="connsiteX0" fmla="*/ 0 w 4818708"/>
              <a:gd name="connsiteY0" fmla="*/ 1189038 h 2378076"/>
              <a:gd name="connsiteX1" fmla="*/ 2323306 w 4818708"/>
              <a:gd name="connsiteY1" fmla="*/ 0 h 2378076"/>
              <a:gd name="connsiteX2" fmla="*/ 4646612 w 4818708"/>
              <a:gd name="connsiteY2" fmla="*/ 0 h 2378076"/>
              <a:gd name="connsiteX3" fmla="*/ 4646612 w 4818708"/>
              <a:gd name="connsiteY3" fmla="*/ 1189038 h 2378076"/>
              <a:gd name="connsiteX4" fmla="*/ 2323306 w 4818708"/>
              <a:gd name="connsiteY4" fmla="*/ 2378076 h 2378076"/>
              <a:gd name="connsiteX5" fmla="*/ 0 w 4818708"/>
              <a:gd name="connsiteY5" fmla="*/ 1189038 h 2378076"/>
              <a:gd name="connsiteX0" fmla="*/ 20957 w 4909789"/>
              <a:gd name="connsiteY0" fmla="*/ 2103438 h 3292476"/>
              <a:gd name="connsiteX1" fmla="*/ 1397590 w 4909789"/>
              <a:gd name="connsiteY1" fmla="*/ 0 h 3292476"/>
              <a:gd name="connsiteX2" fmla="*/ 4667569 w 4909789"/>
              <a:gd name="connsiteY2" fmla="*/ 914400 h 3292476"/>
              <a:gd name="connsiteX3" fmla="*/ 4667569 w 4909789"/>
              <a:gd name="connsiteY3" fmla="*/ 2103438 h 3292476"/>
              <a:gd name="connsiteX4" fmla="*/ 2344263 w 4909789"/>
              <a:gd name="connsiteY4" fmla="*/ 3292476 h 3292476"/>
              <a:gd name="connsiteX5" fmla="*/ 20957 w 4909789"/>
              <a:gd name="connsiteY5" fmla="*/ 2103438 h 3292476"/>
              <a:gd name="connsiteX0" fmla="*/ 20531 w 4950521"/>
              <a:gd name="connsiteY0" fmla="*/ 2145364 h 3334402"/>
              <a:gd name="connsiteX1" fmla="*/ 1397164 w 4950521"/>
              <a:gd name="connsiteY1" fmla="*/ 41926 h 3334402"/>
              <a:gd name="connsiteX2" fmla="*/ 4548809 w 4950521"/>
              <a:gd name="connsiteY2" fmla="*/ 848749 h 3334402"/>
              <a:gd name="connsiteX3" fmla="*/ 4667143 w 4950521"/>
              <a:gd name="connsiteY3" fmla="*/ 2145364 h 3334402"/>
              <a:gd name="connsiteX4" fmla="*/ 2343837 w 4950521"/>
              <a:gd name="connsiteY4" fmla="*/ 3334402 h 3334402"/>
              <a:gd name="connsiteX5" fmla="*/ 20531 w 4950521"/>
              <a:gd name="connsiteY5" fmla="*/ 2145364 h 3334402"/>
              <a:gd name="connsiteX0" fmla="*/ 20531 w 5061003"/>
              <a:gd name="connsiteY0" fmla="*/ 2157668 h 3631682"/>
              <a:gd name="connsiteX1" fmla="*/ 1397164 w 5061003"/>
              <a:gd name="connsiteY1" fmla="*/ 54230 h 3631682"/>
              <a:gd name="connsiteX2" fmla="*/ 4548809 w 5061003"/>
              <a:gd name="connsiteY2" fmla="*/ 861053 h 3631682"/>
              <a:gd name="connsiteX3" fmla="*/ 4839266 w 5061003"/>
              <a:gd name="connsiteY3" fmla="*/ 3416313 h 3631682"/>
              <a:gd name="connsiteX4" fmla="*/ 2343837 w 5061003"/>
              <a:gd name="connsiteY4" fmla="*/ 3346706 h 3631682"/>
              <a:gd name="connsiteX5" fmla="*/ 20531 w 5061003"/>
              <a:gd name="connsiteY5" fmla="*/ 2157668 h 3631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61003" h="3631682">
                <a:moveTo>
                  <a:pt x="20531" y="2157668"/>
                </a:moveTo>
                <a:cubicBezTo>
                  <a:pt x="-137248" y="1608922"/>
                  <a:pt x="642451" y="270333"/>
                  <a:pt x="1397164" y="54230"/>
                </a:cubicBezTo>
                <a:cubicBezTo>
                  <a:pt x="2151877" y="-161873"/>
                  <a:pt x="3975125" y="300706"/>
                  <a:pt x="4548809" y="861053"/>
                </a:cubicBezTo>
                <a:cubicBezTo>
                  <a:pt x="5122493" y="1421400"/>
                  <a:pt x="5206761" y="3002038"/>
                  <a:pt x="4839266" y="3416313"/>
                </a:cubicBezTo>
                <a:cubicBezTo>
                  <a:pt x="4471771" y="3830588"/>
                  <a:pt x="3146959" y="3556480"/>
                  <a:pt x="2343837" y="3346706"/>
                </a:cubicBezTo>
                <a:cubicBezTo>
                  <a:pt x="1540715" y="3136932"/>
                  <a:pt x="178310" y="2706414"/>
                  <a:pt x="20531" y="2157668"/>
                </a:cubicBezTo>
                <a:close/>
              </a:path>
            </a:pathLst>
          </a:custGeom>
        </p:spPr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0219021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maak Stelling 3, 2 rege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4">
            <a:extLst>
              <a:ext uri="{FF2B5EF4-FFF2-40B4-BE49-F238E27FC236}">
                <a16:creationId xmlns:a16="http://schemas.microsoft.com/office/drawing/2014/main" id="{61D7F039-3561-FFB9-BAE3-2D034DCFA4AC}"/>
              </a:ext>
            </a:extLst>
          </p:cNvPr>
          <p:cNvSpPr/>
          <p:nvPr userDrawn="1"/>
        </p:nvSpPr>
        <p:spPr>
          <a:xfrm>
            <a:off x="5667549" y="1830674"/>
            <a:ext cx="870155" cy="858789"/>
          </a:xfrm>
          <a:prstGeom prst="ellipse">
            <a:avLst/>
          </a:prstGeom>
          <a:solidFill>
            <a:srgbClr val="A52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9" name="Tekstvak 3">
            <a:extLst>
              <a:ext uri="{FF2B5EF4-FFF2-40B4-BE49-F238E27FC236}">
                <a16:creationId xmlns:a16="http://schemas.microsoft.com/office/drawing/2014/main" id="{39B6BAC6-42DF-7F0D-ED21-2CC30F5A4DAA}"/>
              </a:ext>
            </a:extLst>
          </p:cNvPr>
          <p:cNvSpPr txBox="1"/>
          <p:nvPr userDrawn="1"/>
        </p:nvSpPr>
        <p:spPr>
          <a:xfrm>
            <a:off x="5867569" y="1936904"/>
            <a:ext cx="4701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b="1">
                <a:solidFill>
                  <a:schemeClr val="bg1"/>
                </a:solidFill>
                <a:latin typeface="Arial Rounded MT Bold" panose="020F0704030504030204" pitchFamily="34" charset="77"/>
                <a:ea typeface="Arial" charset="0"/>
                <a:cs typeface="Arial" charset="0"/>
              </a:rPr>
              <a:t>?</a:t>
            </a:r>
          </a:p>
        </p:txBody>
      </p:sp>
      <p:cxnSp>
        <p:nvCxnSpPr>
          <p:cNvPr id="10" name="Straight Connector 14">
            <a:extLst>
              <a:ext uri="{FF2B5EF4-FFF2-40B4-BE49-F238E27FC236}">
                <a16:creationId xmlns:a16="http://schemas.microsoft.com/office/drawing/2014/main" id="{037A6CBB-A02F-7E62-4D2F-D027CE7F834B}"/>
              </a:ext>
            </a:extLst>
          </p:cNvPr>
          <p:cNvCxnSpPr/>
          <p:nvPr userDrawn="1"/>
        </p:nvCxnSpPr>
        <p:spPr>
          <a:xfrm>
            <a:off x="5020396" y="4881716"/>
            <a:ext cx="2164460" cy="0"/>
          </a:xfrm>
          <a:prstGeom prst="line">
            <a:avLst/>
          </a:prstGeom>
          <a:ln w="63500">
            <a:solidFill>
              <a:srgbClr val="A5284A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A69318C1-F585-EBCA-1673-1403D002F6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0029" y="5714644"/>
            <a:ext cx="1188921" cy="1023252"/>
          </a:xfrm>
          <a:prstGeom prst="rect">
            <a:avLst/>
          </a:prstGeom>
        </p:spPr>
      </p:pic>
      <p:sp>
        <p:nvSpPr>
          <p:cNvPr id="13" name="Tijdelijke aanduiding voor tekst 12">
            <a:extLst>
              <a:ext uri="{FF2B5EF4-FFF2-40B4-BE49-F238E27FC236}">
                <a16:creationId xmlns:a16="http://schemas.microsoft.com/office/drawing/2014/main" id="{C5E075EE-714F-0EDD-4276-2742C54F70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30741" y="2839317"/>
            <a:ext cx="8865167" cy="18923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5400">
                <a:solidFill>
                  <a:srgbClr val="404040"/>
                </a:solidFill>
                <a:latin typeface="Arial Rounded MT Bold" panose="020F0704030504030204" pitchFamily="34" charset="77"/>
              </a:defRPr>
            </a:lvl1pPr>
          </a:lstStyle>
          <a:p>
            <a:pPr lvl="0"/>
            <a:r>
              <a:rPr lang="nl-NL">
                <a:latin typeface="Arial Rounded MT Bold" panose="020F0704030504030204" pitchFamily="34" charset="77"/>
              </a:rPr>
              <a:t>Klik om stelling </a:t>
            </a:r>
          </a:p>
          <a:p>
            <a:pPr lvl="0"/>
            <a:r>
              <a:rPr lang="nl-NL">
                <a:latin typeface="Arial Rounded MT Bold" panose="020F0704030504030204" pitchFamily="34" charset="77"/>
              </a:rPr>
              <a:t>aan te passen</a:t>
            </a:r>
            <a:endParaRPr lang="nl-NL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65E99570-F9CF-1222-22EB-6EB36DCC2E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6801" b="23856"/>
          <a:stretch/>
        </p:blipFill>
        <p:spPr>
          <a:xfrm>
            <a:off x="-1" y="5605726"/>
            <a:ext cx="11082186" cy="1604145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D2CC874C-D4FD-B473-2389-1E20A5BC0C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9099" t="22456"/>
          <a:stretch/>
        </p:blipFill>
        <p:spPr>
          <a:xfrm>
            <a:off x="-1" y="0"/>
            <a:ext cx="9365151" cy="1827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51829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maak Stelling 3, 3 regel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65E99570-F9CF-1222-22EB-6EB36DCC2E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6801" b="23856"/>
          <a:stretch/>
        </p:blipFill>
        <p:spPr>
          <a:xfrm>
            <a:off x="-1" y="5605726"/>
            <a:ext cx="11082186" cy="1604145"/>
          </a:xfrm>
          <a:prstGeom prst="rect">
            <a:avLst/>
          </a:prstGeom>
        </p:spPr>
      </p:pic>
      <p:sp>
        <p:nvSpPr>
          <p:cNvPr id="8" name="Oval 4">
            <a:extLst>
              <a:ext uri="{FF2B5EF4-FFF2-40B4-BE49-F238E27FC236}">
                <a16:creationId xmlns:a16="http://schemas.microsoft.com/office/drawing/2014/main" id="{61D7F039-3561-FFB9-BAE3-2D034DCFA4AC}"/>
              </a:ext>
            </a:extLst>
          </p:cNvPr>
          <p:cNvSpPr/>
          <p:nvPr userDrawn="1"/>
        </p:nvSpPr>
        <p:spPr>
          <a:xfrm>
            <a:off x="5667549" y="1830674"/>
            <a:ext cx="870155" cy="858789"/>
          </a:xfrm>
          <a:prstGeom prst="ellipse">
            <a:avLst/>
          </a:prstGeom>
          <a:solidFill>
            <a:srgbClr val="A52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9" name="Tekstvak 3">
            <a:extLst>
              <a:ext uri="{FF2B5EF4-FFF2-40B4-BE49-F238E27FC236}">
                <a16:creationId xmlns:a16="http://schemas.microsoft.com/office/drawing/2014/main" id="{39B6BAC6-42DF-7F0D-ED21-2CC30F5A4DAA}"/>
              </a:ext>
            </a:extLst>
          </p:cNvPr>
          <p:cNvSpPr txBox="1"/>
          <p:nvPr userDrawn="1"/>
        </p:nvSpPr>
        <p:spPr>
          <a:xfrm>
            <a:off x="5867569" y="1936904"/>
            <a:ext cx="4701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b="1">
                <a:solidFill>
                  <a:schemeClr val="bg1"/>
                </a:solidFill>
                <a:latin typeface="Arial Rounded MT Bold" panose="020F0704030504030204" pitchFamily="34" charset="77"/>
                <a:ea typeface="Arial" charset="0"/>
                <a:cs typeface="Arial" charset="0"/>
              </a:rPr>
              <a:t>?</a:t>
            </a: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A69318C1-F585-EBCA-1673-1403D002F64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0029" y="5714644"/>
            <a:ext cx="1188921" cy="1023252"/>
          </a:xfrm>
          <a:prstGeom prst="rect">
            <a:avLst/>
          </a:prstGeom>
        </p:spPr>
      </p:pic>
      <p:sp>
        <p:nvSpPr>
          <p:cNvPr id="13" name="Tijdelijke aanduiding voor tekst 12">
            <a:extLst>
              <a:ext uri="{FF2B5EF4-FFF2-40B4-BE49-F238E27FC236}">
                <a16:creationId xmlns:a16="http://schemas.microsoft.com/office/drawing/2014/main" id="{C5E075EE-714F-0EDD-4276-2742C54F70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30741" y="2839316"/>
            <a:ext cx="8865167" cy="2766409"/>
          </a:xfrm>
        </p:spPr>
        <p:txBody>
          <a:bodyPr anchor="ctr">
            <a:normAutofit/>
          </a:bodyPr>
          <a:lstStyle>
            <a:lvl1pPr marL="0" indent="0" algn="ctr">
              <a:buNone/>
              <a:defRPr sz="5400">
                <a:solidFill>
                  <a:srgbClr val="404040"/>
                </a:solidFill>
                <a:latin typeface="Arial Rounded MT Bold" panose="020F0704030504030204" pitchFamily="34" charset="77"/>
              </a:defRPr>
            </a:lvl1pPr>
          </a:lstStyle>
          <a:p>
            <a:pPr lvl="0"/>
            <a:r>
              <a:rPr lang="nl-NL">
                <a:latin typeface="Arial Rounded MT Bold" panose="020F0704030504030204" pitchFamily="34" charset="77"/>
              </a:rPr>
              <a:t>Klik om stelling </a:t>
            </a:r>
          </a:p>
          <a:p>
            <a:pPr lvl="0"/>
            <a:r>
              <a:rPr lang="nl-NL">
                <a:latin typeface="Arial Rounded MT Bold" panose="020F0704030504030204" pitchFamily="34" charset="77"/>
              </a:rPr>
              <a:t>aan te </a:t>
            </a:r>
          </a:p>
          <a:p>
            <a:pPr lvl="0"/>
            <a:r>
              <a:rPr lang="nl-NL">
                <a:latin typeface="Arial Rounded MT Bold" panose="020F0704030504030204" pitchFamily="34" charset="77"/>
              </a:rPr>
              <a:t>passen</a:t>
            </a:r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D2CC874C-D4FD-B473-2389-1E20A5BC0C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9099" t="22456"/>
          <a:stretch/>
        </p:blipFill>
        <p:spPr>
          <a:xfrm>
            <a:off x="-1" y="0"/>
            <a:ext cx="9365151" cy="1827927"/>
          </a:xfrm>
          <a:prstGeom prst="rect">
            <a:avLst/>
          </a:prstGeom>
        </p:spPr>
      </p:pic>
      <p:cxnSp>
        <p:nvCxnSpPr>
          <p:cNvPr id="4" name="Straight Connector 14">
            <a:extLst>
              <a:ext uri="{FF2B5EF4-FFF2-40B4-BE49-F238E27FC236}">
                <a16:creationId xmlns:a16="http://schemas.microsoft.com/office/drawing/2014/main" id="{7A86D743-19C0-905B-9710-38CA2DED6E80}"/>
              </a:ext>
            </a:extLst>
          </p:cNvPr>
          <p:cNvCxnSpPr/>
          <p:nvPr userDrawn="1"/>
        </p:nvCxnSpPr>
        <p:spPr>
          <a:xfrm>
            <a:off x="5013770" y="5903692"/>
            <a:ext cx="2164460" cy="0"/>
          </a:xfrm>
          <a:prstGeom prst="line">
            <a:avLst/>
          </a:prstGeom>
          <a:ln w="63500">
            <a:solidFill>
              <a:srgbClr val="A5284A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401964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pmaak Stelling 4, 2 rege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DEF1DB32-E355-E745-166A-6239F14922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753" t="45187"/>
          <a:stretch/>
        </p:blipFill>
        <p:spPr>
          <a:xfrm>
            <a:off x="0" y="0"/>
            <a:ext cx="6834610" cy="3299595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57D2A368-F97B-ECDA-4A0C-AA0342F064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30148" r="11829"/>
          <a:stretch/>
        </p:blipFill>
        <p:spPr>
          <a:xfrm>
            <a:off x="7625366" y="-1"/>
            <a:ext cx="4579887" cy="2492811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8EEE7082-115B-1848-F88B-ECCCFFF74B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7799" b="27204"/>
          <a:stretch/>
        </p:blipFill>
        <p:spPr>
          <a:xfrm>
            <a:off x="0" y="4075236"/>
            <a:ext cx="2236518" cy="2782764"/>
          </a:xfrm>
          <a:prstGeom prst="rect">
            <a:avLst/>
          </a:prstGeom>
        </p:spPr>
      </p:pic>
      <p:sp>
        <p:nvSpPr>
          <p:cNvPr id="9" name="Oval 4">
            <a:extLst>
              <a:ext uri="{FF2B5EF4-FFF2-40B4-BE49-F238E27FC236}">
                <a16:creationId xmlns:a16="http://schemas.microsoft.com/office/drawing/2014/main" id="{B967BABC-14D3-505B-B1EF-FF13C0C71A82}"/>
              </a:ext>
            </a:extLst>
          </p:cNvPr>
          <p:cNvSpPr/>
          <p:nvPr userDrawn="1"/>
        </p:nvSpPr>
        <p:spPr>
          <a:xfrm>
            <a:off x="5667549" y="1830674"/>
            <a:ext cx="870155" cy="858789"/>
          </a:xfrm>
          <a:prstGeom prst="ellipse">
            <a:avLst/>
          </a:prstGeom>
          <a:solidFill>
            <a:srgbClr val="A52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0" name="Tekstvak 3">
            <a:extLst>
              <a:ext uri="{FF2B5EF4-FFF2-40B4-BE49-F238E27FC236}">
                <a16:creationId xmlns:a16="http://schemas.microsoft.com/office/drawing/2014/main" id="{169C9533-16CE-7640-D25C-CAA1373A0662}"/>
              </a:ext>
            </a:extLst>
          </p:cNvPr>
          <p:cNvSpPr txBox="1"/>
          <p:nvPr userDrawn="1"/>
        </p:nvSpPr>
        <p:spPr>
          <a:xfrm>
            <a:off x="5867569" y="1936904"/>
            <a:ext cx="4701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b="1">
                <a:solidFill>
                  <a:schemeClr val="bg1"/>
                </a:solidFill>
                <a:latin typeface="Arial Rounded MT Bold" panose="020F0704030504030204" pitchFamily="34" charset="77"/>
                <a:ea typeface="Arial" charset="0"/>
                <a:cs typeface="Arial" charset="0"/>
              </a:rPr>
              <a:t>?</a:t>
            </a:r>
          </a:p>
        </p:txBody>
      </p:sp>
      <p:cxnSp>
        <p:nvCxnSpPr>
          <p:cNvPr id="11" name="Straight Connector 14">
            <a:extLst>
              <a:ext uri="{FF2B5EF4-FFF2-40B4-BE49-F238E27FC236}">
                <a16:creationId xmlns:a16="http://schemas.microsoft.com/office/drawing/2014/main" id="{2F2B6B0C-CAF1-B6D1-64AF-2EDA13100F6C}"/>
              </a:ext>
            </a:extLst>
          </p:cNvPr>
          <p:cNvCxnSpPr/>
          <p:nvPr userDrawn="1"/>
        </p:nvCxnSpPr>
        <p:spPr>
          <a:xfrm>
            <a:off x="5020396" y="4881716"/>
            <a:ext cx="2164460" cy="0"/>
          </a:xfrm>
          <a:prstGeom prst="line">
            <a:avLst/>
          </a:prstGeom>
          <a:ln w="63500">
            <a:solidFill>
              <a:srgbClr val="A5284A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Tijdelijke aanduiding voor tekst 12">
            <a:extLst>
              <a:ext uri="{FF2B5EF4-FFF2-40B4-BE49-F238E27FC236}">
                <a16:creationId xmlns:a16="http://schemas.microsoft.com/office/drawing/2014/main" id="{AC62FB62-3EFC-C36A-4767-59B0F11CA29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30741" y="2839317"/>
            <a:ext cx="8865167" cy="18923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5400">
                <a:solidFill>
                  <a:srgbClr val="404040"/>
                </a:solidFill>
                <a:latin typeface="Arial Rounded MT Bold" panose="020F0704030504030204" pitchFamily="34" charset="77"/>
              </a:defRPr>
            </a:lvl1pPr>
          </a:lstStyle>
          <a:p>
            <a:pPr lvl="0"/>
            <a:r>
              <a:rPr lang="nl-NL">
                <a:latin typeface="Arial Rounded MT Bold" panose="020F0704030504030204" pitchFamily="34" charset="77"/>
              </a:rPr>
              <a:t>Klik om stelling </a:t>
            </a:r>
          </a:p>
          <a:p>
            <a:pPr lvl="0"/>
            <a:r>
              <a:rPr lang="nl-NL">
                <a:latin typeface="Arial Rounded MT Bold" panose="020F0704030504030204" pitchFamily="34" charset="77"/>
              </a:rPr>
              <a:t>aan te passen</a:t>
            </a:r>
            <a:endParaRPr lang="nl-NL"/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9F9064C7-6ED7-1BE2-0D04-10556B1C6FF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7629" y="5562244"/>
            <a:ext cx="1188921" cy="1023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39762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pmaak Stelling 4, 3 rege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DEF1DB32-E355-E745-166A-6239F14922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753" t="45187"/>
          <a:stretch/>
        </p:blipFill>
        <p:spPr>
          <a:xfrm>
            <a:off x="0" y="0"/>
            <a:ext cx="6834610" cy="3299595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57D2A368-F97B-ECDA-4A0C-AA0342F064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30148" r="11829"/>
          <a:stretch/>
        </p:blipFill>
        <p:spPr>
          <a:xfrm>
            <a:off x="7625366" y="-1"/>
            <a:ext cx="4579887" cy="2492811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8EEE7082-115B-1848-F88B-ECCCFFF74B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7799" b="27204"/>
          <a:stretch/>
        </p:blipFill>
        <p:spPr>
          <a:xfrm>
            <a:off x="0" y="4075236"/>
            <a:ext cx="2236518" cy="2782764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9F9064C7-6ED7-1BE2-0D04-10556B1C6FF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7629" y="5562244"/>
            <a:ext cx="1188921" cy="1023252"/>
          </a:xfrm>
          <a:prstGeom prst="rect">
            <a:avLst/>
          </a:prstGeom>
        </p:spPr>
      </p:pic>
      <p:sp>
        <p:nvSpPr>
          <p:cNvPr id="2" name="Oval 4">
            <a:extLst>
              <a:ext uri="{FF2B5EF4-FFF2-40B4-BE49-F238E27FC236}">
                <a16:creationId xmlns:a16="http://schemas.microsoft.com/office/drawing/2014/main" id="{D728C564-5DD7-2266-F5FD-1DC15EB4C49C}"/>
              </a:ext>
            </a:extLst>
          </p:cNvPr>
          <p:cNvSpPr/>
          <p:nvPr userDrawn="1"/>
        </p:nvSpPr>
        <p:spPr>
          <a:xfrm>
            <a:off x="5667549" y="1830674"/>
            <a:ext cx="870155" cy="858789"/>
          </a:xfrm>
          <a:prstGeom prst="ellipse">
            <a:avLst/>
          </a:prstGeom>
          <a:solidFill>
            <a:srgbClr val="A52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3" name="Tekstvak 3">
            <a:extLst>
              <a:ext uri="{FF2B5EF4-FFF2-40B4-BE49-F238E27FC236}">
                <a16:creationId xmlns:a16="http://schemas.microsoft.com/office/drawing/2014/main" id="{7A8966E5-6CE9-7739-61C3-50DD69541E4F}"/>
              </a:ext>
            </a:extLst>
          </p:cNvPr>
          <p:cNvSpPr txBox="1"/>
          <p:nvPr userDrawn="1"/>
        </p:nvSpPr>
        <p:spPr>
          <a:xfrm>
            <a:off x="5867569" y="1936904"/>
            <a:ext cx="4701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b="1">
                <a:solidFill>
                  <a:schemeClr val="bg1"/>
                </a:solidFill>
                <a:latin typeface="Arial Rounded MT Bold" panose="020F0704030504030204" pitchFamily="34" charset="77"/>
                <a:ea typeface="Arial" charset="0"/>
                <a:cs typeface="Arial" charset="0"/>
              </a:rPr>
              <a:t>?</a:t>
            </a:r>
          </a:p>
        </p:txBody>
      </p:sp>
      <p:sp>
        <p:nvSpPr>
          <p:cNvPr id="4" name="Tijdelijke aanduiding voor tekst 12">
            <a:extLst>
              <a:ext uri="{FF2B5EF4-FFF2-40B4-BE49-F238E27FC236}">
                <a16:creationId xmlns:a16="http://schemas.microsoft.com/office/drawing/2014/main" id="{D6D1D2CC-D3DF-D9B2-00E5-E01E818A725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30741" y="2839316"/>
            <a:ext cx="8865167" cy="2766409"/>
          </a:xfrm>
        </p:spPr>
        <p:txBody>
          <a:bodyPr anchor="ctr">
            <a:normAutofit/>
          </a:bodyPr>
          <a:lstStyle>
            <a:lvl1pPr marL="0" indent="0" algn="ctr">
              <a:buNone/>
              <a:defRPr sz="5400">
                <a:solidFill>
                  <a:srgbClr val="404040"/>
                </a:solidFill>
                <a:latin typeface="Arial Rounded MT Bold" panose="020F0704030504030204" pitchFamily="34" charset="77"/>
              </a:defRPr>
            </a:lvl1pPr>
          </a:lstStyle>
          <a:p>
            <a:pPr lvl="0"/>
            <a:r>
              <a:rPr lang="nl-NL">
                <a:latin typeface="Arial Rounded MT Bold" panose="020F0704030504030204" pitchFamily="34" charset="77"/>
              </a:rPr>
              <a:t>Klik om stelling </a:t>
            </a:r>
          </a:p>
          <a:p>
            <a:pPr lvl="0"/>
            <a:r>
              <a:rPr lang="nl-NL">
                <a:latin typeface="Arial Rounded MT Bold" panose="020F0704030504030204" pitchFamily="34" charset="77"/>
              </a:rPr>
              <a:t>aan te </a:t>
            </a:r>
          </a:p>
          <a:p>
            <a:pPr lvl="0"/>
            <a:r>
              <a:rPr lang="nl-NL">
                <a:latin typeface="Arial Rounded MT Bold" panose="020F0704030504030204" pitchFamily="34" charset="77"/>
              </a:rPr>
              <a:t>passen</a:t>
            </a:r>
            <a:endParaRPr lang="nl-NL"/>
          </a:p>
        </p:txBody>
      </p:sp>
      <p:cxnSp>
        <p:nvCxnSpPr>
          <p:cNvPr id="5" name="Straight Connector 14">
            <a:extLst>
              <a:ext uri="{FF2B5EF4-FFF2-40B4-BE49-F238E27FC236}">
                <a16:creationId xmlns:a16="http://schemas.microsoft.com/office/drawing/2014/main" id="{511295B2-1AE2-A718-0D85-2F63113D11A1}"/>
              </a:ext>
            </a:extLst>
          </p:cNvPr>
          <p:cNvCxnSpPr/>
          <p:nvPr userDrawn="1"/>
        </p:nvCxnSpPr>
        <p:spPr>
          <a:xfrm>
            <a:off x="5013770" y="5903692"/>
            <a:ext cx="2164460" cy="0"/>
          </a:xfrm>
          <a:prstGeom prst="line">
            <a:avLst/>
          </a:prstGeom>
          <a:ln w="63500">
            <a:solidFill>
              <a:srgbClr val="A5284A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767655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maak Stelling 5, 2 rege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57D2A368-F97B-ECDA-4A0C-AA0342F064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30149" r="11829" b="9958"/>
          <a:stretch/>
        </p:blipFill>
        <p:spPr>
          <a:xfrm rot="9143331">
            <a:off x="4543175" y="5789294"/>
            <a:ext cx="4579887" cy="2137411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0688FB18-98F2-39AC-A710-E8075C3239C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7629" y="5562244"/>
            <a:ext cx="1188921" cy="1023252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DAB01982-0689-EFCD-1F5D-0741996415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30148" r="11829"/>
          <a:stretch/>
        </p:blipFill>
        <p:spPr>
          <a:xfrm rot="16200000">
            <a:off x="-1043538" y="1013662"/>
            <a:ext cx="4579887" cy="2492811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800E0A6B-501D-E0B3-386A-615B61611A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10753" t="45187"/>
          <a:stretch/>
        </p:blipFill>
        <p:spPr>
          <a:xfrm rot="4752726">
            <a:off x="7647768" y="1269989"/>
            <a:ext cx="6834610" cy="3299595"/>
          </a:xfrm>
          <a:prstGeom prst="rect">
            <a:avLst/>
          </a:prstGeom>
        </p:spPr>
      </p:pic>
      <p:sp>
        <p:nvSpPr>
          <p:cNvPr id="6" name="Oval 4">
            <a:extLst>
              <a:ext uri="{FF2B5EF4-FFF2-40B4-BE49-F238E27FC236}">
                <a16:creationId xmlns:a16="http://schemas.microsoft.com/office/drawing/2014/main" id="{835FCED7-D153-DC00-544E-247FECAC67E5}"/>
              </a:ext>
            </a:extLst>
          </p:cNvPr>
          <p:cNvSpPr/>
          <p:nvPr userDrawn="1"/>
        </p:nvSpPr>
        <p:spPr>
          <a:xfrm>
            <a:off x="5667549" y="1830674"/>
            <a:ext cx="870155" cy="858789"/>
          </a:xfrm>
          <a:prstGeom prst="ellipse">
            <a:avLst/>
          </a:prstGeom>
          <a:solidFill>
            <a:srgbClr val="A52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8" name="Tekstvak 3">
            <a:extLst>
              <a:ext uri="{FF2B5EF4-FFF2-40B4-BE49-F238E27FC236}">
                <a16:creationId xmlns:a16="http://schemas.microsoft.com/office/drawing/2014/main" id="{2C765EAB-1221-1AAC-FC51-D1F52C0608A1}"/>
              </a:ext>
            </a:extLst>
          </p:cNvPr>
          <p:cNvSpPr txBox="1"/>
          <p:nvPr userDrawn="1"/>
        </p:nvSpPr>
        <p:spPr>
          <a:xfrm>
            <a:off x="5867569" y="1936904"/>
            <a:ext cx="4701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b="1">
                <a:solidFill>
                  <a:schemeClr val="bg1"/>
                </a:solidFill>
                <a:latin typeface="Arial Rounded MT Bold" panose="020F0704030504030204" pitchFamily="34" charset="77"/>
                <a:ea typeface="Arial" charset="0"/>
                <a:cs typeface="Arial" charset="0"/>
              </a:rPr>
              <a:t>?</a:t>
            </a:r>
          </a:p>
        </p:txBody>
      </p:sp>
      <p:cxnSp>
        <p:nvCxnSpPr>
          <p:cNvPr id="12" name="Straight Connector 14">
            <a:extLst>
              <a:ext uri="{FF2B5EF4-FFF2-40B4-BE49-F238E27FC236}">
                <a16:creationId xmlns:a16="http://schemas.microsoft.com/office/drawing/2014/main" id="{F63AE5BF-80F3-A97F-F38C-8DA0FDA90435}"/>
              </a:ext>
            </a:extLst>
          </p:cNvPr>
          <p:cNvCxnSpPr/>
          <p:nvPr userDrawn="1"/>
        </p:nvCxnSpPr>
        <p:spPr>
          <a:xfrm>
            <a:off x="5020396" y="4881716"/>
            <a:ext cx="2164460" cy="0"/>
          </a:xfrm>
          <a:prstGeom prst="line">
            <a:avLst/>
          </a:prstGeom>
          <a:ln w="63500">
            <a:solidFill>
              <a:srgbClr val="A5284A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Tijdelijke aanduiding voor tekst 12">
            <a:extLst>
              <a:ext uri="{FF2B5EF4-FFF2-40B4-BE49-F238E27FC236}">
                <a16:creationId xmlns:a16="http://schemas.microsoft.com/office/drawing/2014/main" id="{B31112F2-DF95-0BF0-E8FE-6E66B45732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30741" y="2839317"/>
            <a:ext cx="8865167" cy="18923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5400">
                <a:solidFill>
                  <a:srgbClr val="404040"/>
                </a:solidFill>
                <a:latin typeface="Arial Rounded MT Bold" panose="020F0704030504030204" pitchFamily="34" charset="77"/>
              </a:defRPr>
            </a:lvl1pPr>
          </a:lstStyle>
          <a:p>
            <a:pPr lvl="0"/>
            <a:r>
              <a:rPr lang="nl-NL">
                <a:latin typeface="Arial Rounded MT Bold" panose="020F0704030504030204" pitchFamily="34" charset="77"/>
              </a:rPr>
              <a:t>Klik om stelling </a:t>
            </a:r>
          </a:p>
          <a:p>
            <a:pPr lvl="0"/>
            <a:r>
              <a:rPr lang="nl-NL">
                <a:latin typeface="Arial Rounded MT Bold" panose="020F0704030504030204" pitchFamily="34" charset="77"/>
              </a:rPr>
              <a:t>aan te passen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2668473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maak Stelling 5, 3 rege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57D2A368-F97B-ECDA-4A0C-AA0342F064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30149" r="11829" b="9958"/>
          <a:stretch/>
        </p:blipFill>
        <p:spPr>
          <a:xfrm rot="9143331">
            <a:off x="4543175" y="5789294"/>
            <a:ext cx="4579887" cy="2137411"/>
          </a:xfrm>
          <a:prstGeom prst="rect">
            <a:avLst/>
          </a:prstGeom>
        </p:spPr>
      </p:pic>
      <p:sp>
        <p:nvSpPr>
          <p:cNvPr id="9" name="Oval 4">
            <a:extLst>
              <a:ext uri="{FF2B5EF4-FFF2-40B4-BE49-F238E27FC236}">
                <a16:creationId xmlns:a16="http://schemas.microsoft.com/office/drawing/2014/main" id="{B967BABC-14D3-505B-B1EF-FF13C0C71A82}"/>
              </a:ext>
            </a:extLst>
          </p:cNvPr>
          <p:cNvSpPr/>
          <p:nvPr userDrawn="1"/>
        </p:nvSpPr>
        <p:spPr>
          <a:xfrm>
            <a:off x="5667549" y="1830674"/>
            <a:ext cx="870155" cy="858789"/>
          </a:xfrm>
          <a:prstGeom prst="ellipse">
            <a:avLst/>
          </a:prstGeom>
          <a:solidFill>
            <a:srgbClr val="A52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0" name="Tekstvak 3">
            <a:extLst>
              <a:ext uri="{FF2B5EF4-FFF2-40B4-BE49-F238E27FC236}">
                <a16:creationId xmlns:a16="http://schemas.microsoft.com/office/drawing/2014/main" id="{169C9533-16CE-7640-D25C-CAA1373A0662}"/>
              </a:ext>
            </a:extLst>
          </p:cNvPr>
          <p:cNvSpPr txBox="1"/>
          <p:nvPr userDrawn="1"/>
        </p:nvSpPr>
        <p:spPr>
          <a:xfrm>
            <a:off x="5867569" y="1936904"/>
            <a:ext cx="4701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b="1">
                <a:solidFill>
                  <a:schemeClr val="bg1"/>
                </a:solidFill>
                <a:latin typeface="Arial Rounded MT Bold" panose="020F0704030504030204" pitchFamily="34" charset="77"/>
                <a:ea typeface="Arial" charset="0"/>
                <a:cs typeface="Arial" charset="0"/>
              </a:rPr>
              <a:t>?</a:t>
            </a:r>
          </a:p>
        </p:txBody>
      </p:sp>
      <p:sp>
        <p:nvSpPr>
          <p:cNvPr id="2" name="Tijdelijke aanduiding voor tekst 12">
            <a:extLst>
              <a:ext uri="{FF2B5EF4-FFF2-40B4-BE49-F238E27FC236}">
                <a16:creationId xmlns:a16="http://schemas.microsoft.com/office/drawing/2014/main" id="{7F488E19-2E31-D44E-DDDC-72BADB19AD2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30741" y="2839316"/>
            <a:ext cx="8865167" cy="2766409"/>
          </a:xfrm>
        </p:spPr>
        <p:txBody>
          <a:bodyPr anchor="ctr">
            <a:normAutofit/>
          </a:bodyPr>
          <a:lstStyle>
            <a:lvl1pPr marL="0" indent="0" algn="ctr">
              <a:buNone/>
              <a:defRPr sz="5400">
                <a:solidFill>
                  <a:srgbClr val="404040"/>
                </a:solidFill>
                <a:latin typeface="Arial Rounded MT Bold" panose="020F0704030504030204" pitchFamily="34" charset="77"/>
              </a:defRPr>
            </a:lvl1pPr>
          </a:lstStyle>
          <a:p>
            <a:pPr lvl="0"/>
            <a:r>
              <a:rPr lang="nl-NL">
                <a:latin typeface="Arial Rounded MT Bold" panose="020F0704030504030204" pitchFamily="34" charset="77"/>
              </a:rPr>
              <a:t>Klik om stelling </a:t>
            </a:r>
          </a:p>
          <a:p>
            <a:pPr lvl="0"/>
            <a:r>
              <a:rPr lang="nl-NL">
                <a:latin typeface="Arial Rounded MT Bold" panose="020F0704030504030204" pitchFamily="34" charset="77"/>
              </a:rPr>
              <a:t>aan te </a:t>
            </a:r>
          </a:p>
          <a:p>
            <a:pPr lvl="0"/>
            <a:r>
              <a:rPr lang="nl-NL">
                <a:latin typeface="Arial Rounded MT Bold" panose="020F0704030504030204" pitchFamily="34" charset="77"/>
              </a:rPr>
              <a:t>passen</a:t>
            </a:r>
            <a:endParaRPr lang="nl-NL"/>
          </a:p>
        </p:txBody>
      </p:sp>
      <p:cxnSp>
        <p:nvCxnSpPr>
          <p:cNvPr id="3" name="Straight Connector 14">
            <a:extLst>
              <a:ext uri="{FF2B5EF4-FFF2-40B4-BE49-F238E27FC236}">
                <a16:creationId xmlns:a16="http://schemas.microsoft.com/office/drawing/2014/main" id="{4897AFC9-5C06-61F8-A4E9-4EA707A93F8D}"/>
              </a:ext>
            </a:extLst>
          </p:cNvPr>
          <p:cNvCxnSpPr/>
          <p:nvPr userDrawn="1"/>
        </p:nvCxnSpPr>
        <p:spPr>
          <a:xfrm>
            <a:off x="5013770" y="5903692"/>
            <a:ext cx="2164460" cy="0"/>
          </a:xfrm>
          <a:prstGeom prst="line">
            <a:avLst/>
          </a:prstGeom>
          <a:ln w="63500">
            <a:solidFill>
              <a:srgbClr val="A5284A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4" name="Afbeelding 3">
            <a:extLst>
              <a:ext uri="{FF2B5EF4-FFF2-40B4-BE49-F238E27FC236}">
                <a16:creationId xmlns:a16="http://schemas.microsoft.com/office/drawing/2014/main" id="{0688FB18-98F2-39AC-A710-E8075C3239C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7629" y="5562244"/>
            <a:ext cx="1188921" cy="1023252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DAB01982-0689-EFCD-1F5D-07419964154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30148" r="11829"/>
          <a:stretch/>
        </p:blipFill>
        <p:spPr>
          <a:xfrm rot="16200000">
            <a:off x="-1043538" y="1013662"/>
            <a:ext cx="4579887" cy="2492811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800E0A6B-501D-E0B3-386A-615B61611A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10753" t="45187"/>
          <a:stretch/>
        </p:blipFill>
        <p:spPr>
          <a:xfrm rot="4752726">
            <a:off x="7647768" y="1269989"/>
            <a:ext cx="6834610" cy="3299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71315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maak Stelling 6, 2 rege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fbeelding met clipart, tekening, ontwerp&#10;&#10;Automatisch gegenereerde beschrijving">
            <a:extLst>
              <a:ext uri="{FF2B5EF4-FFF2-40B4-BE49-F238E27FC236}">
                <a16:creationId xmlns:a16="http://schemas.microsoft.com/office/drawing/2014/main" id="{DD08D668-4E7B-0EA1-530B-4A2F9E632A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Oval 4">
            <a:extLst>
              <a:ext uri="{FF2B5EF4-FFF2-40B4-BE49-F238E27FC236}">
                <a16:creationId xmlns:a16="http://schemas.microsoft.com/office/drawing/2014/main" id="{E121FC94-5820-95BD-BA90-DB9A1D20EDF7}"/>
              </a:ext>
            </a:extLst>
          </p:cNvPr>
          <p:cNvSpPr/>
          <p:nvPr userDrawn="1"/>
        </p:nvSpPr>
        <p:spPr>
          <a:xfrm>
            <a:off x="5667549" y="1830674"/>
            <a:ext cx="870155" cy="858789"/>
          </a:xfrm>
          <a:prstGeom prst="ellipse">
            <a:avLst/>
          </a:prstGeom>
          <a:solidFill>
            <a:srgbClr val="A52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0" name="Tekstvak 3">
            <a:extLst>
              <a:ext uri="{FF2B5EF4-FFF2-40B4-BE49-F238E27FC236}">
                <a16:creationId xmlns:a16="http://schemas.microsoft.com/office/drawing/2014/main" id="{0B683642-8C8C-664C-E272-C80BBDAF6AD4}"/>
              </a:ext>
            </a:extLst>
          </p:cNvPr>
          <p:cNvSpPr txBox="1"/>
          <p:nvPr userDrawn="1"/>
        </p:nvSpPr>
        <p:spPr>
          <a:xfrm>
            <a:off x="5867569" y="1936904"/>
            <a:ext cx="4701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b="1">
                <a:solidFill>
                  <a:schemeClr val="bg1"/>
                </a:solidFill>
                <a:latin typeface="Arial Rounded MT Bold" panose="020F0704030504030204" pitchFamily="34" charset="77"/>
                <a:ea typeface="Arial" charset="0"/>
                <a:cs typeface="Arial" charset="0"/>
              </a:rPr>
              <a:t>?</a:t>
            </a:r>
          </a:p>
        </p:txBody>
      </p:sp>
      <p:cxnSp>
        <p:nvCxnSpPr>
          <p:cNvPr id="11" name="Straight Connector 14">
            <a:extLst>
              <a:ext uri="{FF2B5EF4-FFF2-40B4-BE49-F238E27FC236}">
                <a16:creationId xmlns:a16="http://schemas.microsoft.com/office/drawing/2014/main" id="{C8512D70-1EE0-F0BB-60EC-B2D1591BDF6B}"/>
              </a:ext>
            </a:extLst>
          </p:cNvPr>
          <p:cNvCxnSpPr/>
          <p:nvPr userDrawn="1"/>
        </p:nvCxnSpPr>
        <p:spPr>
          <a:xfrm>
            <a:off x="5020396" y="4881716"/>
            <a:ext cx="2164460" cy="0"/>
          </a:xfrm>
          <a:prstGeom prst="line">
            <a:avLst/>
          </a:prstGeom>
          <a:ln w="63500">
            <a:solidFill>
              <a:srgbClr val="A5284A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Tijdelijke aanduiding voor tekst 12">
            <a:extLst>
              <a:ext uri="{FF2B5EF4-FFF2-40B4-BE49-F238E27FC236}">
                <a16:creationId xmlns:a16="http://schemas.microsoft.com/office/drawing/2014/main" id="{9DE9ADCB-2A8C-02D7-921E-428768A691F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30741" y="2839317"/>
            <a:ext cx="8865167" cy="18923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5400">
                <a:solidFill>
                  <a:srgbClr val="404040"/>
                </a:solidFill>
                <a:latin typeface="Arial Rounded MT Bold" panose="020F0704030504030204" pitchFamily="34" charset="77"/>
              </a:defRPr>
            </a:lvl1pPr>
          </a:lstStyle>
          <a:p>
            <a:pPr lvl="0"/>
            <a:r>
              <a:rPr lang="nl-NL">
                <a:latin typeface="Arial Rounded MT Bold" panose="020F0704030504030204" pitchFamily="34" charset="77"/>
              </a:rPr>
              <a:t>Klik om stelling </a:t>
            </a:r>
          </a:p>
          <a:p>
            <a:pPr lvl="0"/>
            <a:r>
              <a:rPr lang="nl-NL">
                <a:latin typeface="Arial Rounded MT Bold" panose="020F0704030504030204" pitchFamily="34" charset="77"/>
              </a:rPr>
              <a:t>aan te passen</a:t>
            </a:r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5BA059BF-3593-75EC-E53D-2876773F6EE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7629" y="5562244"/>
            <a:ext cx="1188921" cy="1023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57190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maak Stelling 6, 3 rege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 descr="Afbeelding met clipart, tekening, ontwerp&#10;&#10;Automatisch gegenereerde beschrijving">
            <a:extLst>
              <a:ext uri="{FF2B5EF4-FFF2-40B4-BE49-F238E27FC236}">
                <a16:creationId xmlns:a16="http://schemas.microsoft.com/office/drawing/2014/main" id="{EEF8C4C1-1E08-17F4-24FA-13ED01D0AEB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val 4">
            <a:extLst>
              <a:ext uri="{FF2B5EF4-FFF2-40B4-BE49-F238E27FC236}">
                <a16:creationId xmlns:a16="http://schemas.microsoft.com/office/drawing/2014/main" id="{1EE51BEE-C8BF-8B2D-8FD2-1441E19A59C9}"/>
              </a:ext>
            </a:extLst>
          </p:cNvPr>
          <p:cNvSpPr/>
          <p:nvPr userDrawn="1"/>
        </p:nvSpPr>
        <p:spPr>
          <a:xfrm>
            <a:off x="5667549" y="1830674"/>
            <a:ext cx="870155" cy="858789"/>
          </a:xfrm>
          <a:prstGeom prst="ellipse">
            <a:avLst/>
          </a:prstGeom>
          <a:solidFill>
            <a:srgbClr val="A52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3" name="Tekstvak 3">
            <a:extLst>
              <a:ext uri="{FF2B5EF4-FFF2-40B4-BE49-F238E27FC236}">
                <a16:creationId xmlns:a16="http://schemas.microsoft.com/office/drawing/2014/main" id="{E058E227-83F0-1E95-9E7F-2642EFDE2080}"/>
              </a:ext>
            </a:extLst>
          </p:cNvPr>
          <p:cNvSpPr txBox="1"/>
          <p:nvPr userDrawn="1"/>
        </p:nvSpPr>
        <p:spPr>
          <a:xfrm>
            <a:off x="5867569" y="1936904"/>
            <a:ext cx="4701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b="1">
                <a:solidFill>
                  <a:schemeClr val="bg1"/>
                </a:solidFill>
                <a:latin typeface="Arial Rounded MT Bold" panose="020F0704030504030204" pitchFamily="34" charset="77"/>
                <a:ea typeface="Arial" charset="0"/>
                <a:cs typeface="Arial" charset="0"/>
              </a:rPr>
              <a:t>?</a:t>
            </a:r>
          </a:p>
        </p:txBody>
      </p:sp>
      <p:sp>
        <p:nvSpPr>
          <p:cNvPr id="4" name="Tijdelijke aanduiding voor tekst 12">
            <a:extLst>
              <a:ext uri="{FF2B5EF4-FFF2-40B4-BE49-F238E27FC236}">
                <a16:creationId xmlns:a16="http://schemas.microsoft.com/office/drawing/2014/main" id="{31B9A423-9F6B-A798-7096-8CC0F10D0F8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30741" y="2839316"/>
            <a:ext cx="8865167" cy="2766409"/>
          </a:xfrm>
        </p:spPr>
        <p:txBody>
          <a:bodyPr anchor="ctr">
            <a:normAutofit/>
          </a:bodyPr>
          <a:lstStyle>
            <a:lvl1pPr marL="0" indent="0" algn="ctr">
              <a:buNone/>
              <a:defRPr sz="5400">
                <a:solidFill>
                  <a:srgbClr val="404040"/>
                </a:solidFill>
                <a:latin typeface="Arial Rounded MT Bold" panose="020F0704030504030204" pitchFamily="34" charset="77"/>
              </a:defRPr>
            </a:lvl1pPr>
          </a:lstStyle>
          <a:p>
            <a:pPr lvl="0"/>
            <a:r>
              <a:rPr lang="nl-NL">
                <a:latin typeface="Arial Rounded MT Bold" panose="020F0704030504030204" pitchFamily="34" charset="77"/>
              </a:rPr>
              <a:t>Klik om stelling </a:t>
            </a:r>
          </a:p>
          <a:p>
            <a:pPr lvl="0"/>
            <a:r>
              <a:rPr lang="nl-NL">
                <a:latin typeface="Arial Rounded MT Bold" panose="020F0704030504030204" pitchFamily="34" charset="77"/>
              </a:rPr>
              <a:t>aan te </a:t>
            </a:r>
          </a:p>
          <a:p>
            <a:pPr lvl="0"/>
            <a:r>
              <a:rPr lang="nl-NL">
                <a:latin typeface="Arial Rounded MT Bold" panose="020F0704030504030204" pitchFamily="34" charset="77"/>
              </a:rPr>
              <a:t>passen</a:t>
            </a:r>
            <a:endParaRPr lang="nl-NL"/>
          </a:p>
        </p:txBody>
      </p:sp>
      <p:cxnSp>
        <p:nvCxnSpPr>
          <p:cNvPr id="5" name="Straight Connector 14">
            <a:extLst>
              <a:ext uri="{FF2B5EF4-FFF2-40B4-BE49-F238E27FC236}">
                <a16:creationId xmlns:a16="http://schemas.microsoft.com/office/drawing/2014/main" id="{9CA8A8D8-134B-BC9A-C468-5A3054106BD5}"/>
              </a:ext>
            </a:extLst>
          </p:cNvPr>
          <p:cNvCxnSpPr/>
          <p:nvPr userDrawn="1"/>
        </p:nvCxnSpPr>
        <p:spPr>
          <a:xfrm>
            <a:off x="5013770" y="5753085"/>
            <a:ext cx="2164460" cy="0"/>
          </a:xfrm>
          <a:prstGeom prst="line">
            <a:avLst/>
          </a:prstGeom>
          <a:ln w="63500">
            <a:solidFill>
              <a:srgbClr val="A5284A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0" name="Afbeelding 9">
            <a:extLst>
              <a:ext uri="{FF2B5EF4-FFF2-40B4-BE49-F238E27FC236}">
                <a16:creationId xmlns:a16="http://schemas.microsoft.com/office/drawing/2014/main" id="{1A7083C0-24E8-1652-23E0-53D85067FAA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7629" y="5562244"/>
            <a:ext cx="1188921" cy="1023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69801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maak Stelling 7, 2 rege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clipart, Graphics, ontwerp&#10;&#10;Automatisch gegenereerde beschrijving">
            <a:extLst>
              <a:ext uri="{FF2B5EF4-FFF2-40B4-BE49-F238E27FC236}">
                <a16:creationId xmlns:a16="http://schemas.microsoft.com/office/drawing/2014/main" id="{2B9AC34D-F9F3-2470-CB89-40EF8DC5645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04911092-10FD-AF49-353A-E714B61F456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7629" y="5562244"/>
            <a:ext cx="1188921" cy="1023252"/>
          </a:xfrm>
          <a:prstGeom prst="rect">
            <a:avLst/>
          </a:prstGeom>
        </p:spPr>
      </p:pic>
      <p:sp>
        <p:nvSpPr>
          <p:cNvPr id="8" name="Oval 4">
            <a:extLst>
              <a:ext uri="{FF2B5EF4-FFF2-40B4-BE49-F238E27FC236}">
                <a16:creationId xmlns:a16="http://schemas.microsoft.com/office/drawing/2014/main" id="{ABF8332C-DA79-0A95-EF75-0920BE0A7236}"/>
              </a:ext>
            </a:extLst>
          </p:cNvPr>
          <p:cNvSpPr/>
          <p:nvPr userDrawn="1"/>
        </p:nvSpPr>
        <p:spPr>
          <a:xfrm>
            <a:off x="5667549" y="1830674"/>
            <a:ext cx="870155" cy="858789"/>
          </a:xfrm>
          <a:prstGeom prst="ellipse">
            <a:avLst/>
          </a:prstGeom>
          <a:solidFill>
            <a:srgbClr val="A52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9" name="Tekstvak 3">
            <a:extLst>
              <a:ext uri="{FF2B5EF4-FFF2-40B4-BE49-F238E27FC236}">
                <a16:creationId xmlns:a16="http://schemas.microsoft.com/office/drawing/2014/main" id="{8796AA8E-13FC-FA08-EB9D-8E03F6EE9CBD}"/>
              </a:ext>
            </a:extLst>
          </p:cNvPr>
          <p:cNvSpPr txBox="1"/>
          <p:nvPr userDrawn="1"/>
        </p:nvSpPr>
        <p:spPr>
          <a:xfrm>
            <a:off x="5867569" y="1936904"/>
            <a:ext cx="4701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b="1">
                <a:solidFill>
                  <a:schemeClr val="bg1"/>
                </a:solidFill>
                <a:latin typeface="Arial Rounded MT Bold" panose="020F0704030504030204" pitchFamily="34" charset="77"/>
                <a:ea typeface="Arial" charset="0"/>
                <a:cs typeface="Arial" charset="0"/>
              </a:rPr>
              <a:t>?</a:t>
            </a:r>
          </a:p>
        </p:txBody>
      </p:sp>
      <p:cxnSp>
        <p:nvCxnSpPr>
          <p:cNvPr id="12" name="Straight Connector 14">
            <a:extLst>
              <a:ext uri="{FF2B5EF4-FFF2-40B4-BE49-F238E27FC236}">
                <a16:creationId xmlns:a16="http://schemas.microsoft.com/office/drawing/2014/main" id="{0F71DBCB-6716-52FF-EBAF-C920D009112A}"/>
              </a:ext>
            </a:extLst>
          </p:cNvPr>
          <p:cNvCxnSpPr/>
          <p:nvPr userDrawn="1"/>
        </p:nvCxnSpPr>
        <p:spPr>
          <a:xfrm>
            <a:off x="5020396" y="4881716"/>
            <a:ext cx="2164460" cy="0"/>
          </a:xfrm>
          <a:prstGeom prst="line">
            <a:avLst/>
          </a:prstGeom>
          <a:ln w="63500">
            <a:solidFill>
              <a:srgbClr val="A5284A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Tijdelijke aanduiding voor tekst 12">
            <a:extLst>
              <a:ext uri="{FF2B5EF4-FFF2-40B4-BE49-F238E27FC236}">
                <a16:creationId xmlns:a16="http://schemas.microsoft.com/office/drawing/2014/main" id="{D69DC014-2BDA-15ED-3E03-755CA87803D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30741" y="2839317"/>
            <a:ext cx="8865167" cy="18923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5400">
                <a:solidFill>
                  <a:srgbClr val="404040"/>
                </a:solidFill>
                <a:latin typeface="Arial Rounded MT Bold" panose="020F0704030504030204" pitchFamily="34" charset="77"/>
              </a:defRPr>
            </a:lvl1pPr>
          </a:lstStyle>
          <a:p>
            <a:pPr lvl="0"/>
            <a:r>
              <a:rPr lang="nl-NL">
                <a:latin typeface="Arial Rounded MT Bold" panose="020F0704030504030204" pitchFamily="34" charset="77"/>
              </a:rPr>
              <a:t>Klik om stelling </a:t>
            </a:r>
          </a:p>
          <a:p>
            <a:pPr lvl="0"/>
            <a:r>
              <a:rPr lang="nl-NL">
                <a:latin typeface="Arial Rounded MT Bold" panose="020F0704030504030204" pitchFamily="34" charset="77"/>
              </a:rPr>
              <a:t>aan te passen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6330180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 descr="Afbeelding met clipart, Graphics, ontwerp&#10;&#10;Automatisch gegenereerde beschrijving">
            <a:extLst>
              <a:ext uri="{FF2B5EF4-FFF2-40B4-BE49-F238E27FC236}">
                <a16:creationId xmlns:a16="http://schemas.microsoft.com/office/drawing/2014/main" id="{B1EE4182-1E33-04DF-1947-3D36E3BA493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04911092-10FD-AF49-353A-E714B61F456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6497" y="5465425"/>
            <a:ext cx="1188921" cy="1023252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78A401DD-D4DE-F12D-C7EC-B0AA4BC45FC8}"/>
              </a:ext>
            </a:extLst>
          </p:cNvPr>
          <p:cNvSpPr/>
          <p:nvPr userDrawn="1"/>
        </p:nvSpPr>
        <p:spPr>
          <a:xfrm>
            <a:off x="5667549" y="1830674"/>
            <a:ext cx="870155" cy="858789"/>
          </a:xfrm>
          <a:prstGeom prst="ellipse">
            <a:avLst/>
          </a:prstGeom>
          <a:solidFill>
            <a:srgbClr val="A52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6" name="Tekstvak 3">
            <a:extLst>
              <a:ext uri="{FF2B5EF4-FFF2-40B4-BE49-F238E27FC236}">
                <a16:creationId xmlns:a16="http://schemas.microsoft.com/office/drawing/2014/main" id="{8A8F25B8-D5BB-0C80-6AB4-64B84750A387}"/>
              </a:ext>
            </a:extLst>
          </p:cNvPr>
          <p:cNvSpPr txBox="1"/>
          <p:nvPr userDrawn="1"/>
        </p:nvSpPr>
        <p:spPr>
          <a:xfrm>
            <a:off x="5867569" y="1936904"/>
            <a:ext cx="4701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b="1">
                <a:solidFill>
                  <a:schemeClr val="bg1"/>
                </a:solidFill>
                <a:latin typeface="Arial Rounded MT Bold" panose="020F0704030504030204" pitchFamily="34" charset="77"/>
                <a:ea typeface="Arial" charset="0"/>
                <a:cs typeface="Arial" charset="0"/>
              </a:rPr>
              <a:t>?</a:t>
            </a:r>
          </a:p>
        </p:txBody>
      </p:sp>
      <p:sp>
        <p:nvSpPr>
          <p:cNvPr id="7" name="Tijdelijke aanduiding voor tekst 12">
            <a:extLst>
              <a:ext uri="{FF2B5EF4-FFF2-40B4-BE49-F238E27FC236}">
                <a16:creationId xmlns:a16="http://schemas.microsoft.com/office/drawing/2014/main" id="{88742114-0828-613E-8F52-EE4EB0F612B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30741" y="2839316"/>
            <a:ext cx="8865167" cy="2766409"/>
          </a:xfrm>
        </p:spPr>
        <p:txBody>
          <a:bodyPr anchor="ctr">
            <a:normAutofit/>
          </a:bodyPr>
          <a:lstStyle>
            <a:lvl1pPr marL="0" indent="0" algn="ctr">
              <a:buNone/>
              <a:defRPr sz="5400">
                <a:solidFill>
                  <a:srgbClr val="404040"/>
                </a:solidFill>
                <a:latin typeface="Arial Rounded MT Bold" panose="020F0704030504030204" pitchFamily="34" charset="77"/>
              </a:defRPr>
            </a:lvl1pPr>
          </a:lstStyle>
          <a:p>
            <a:pPr lvl="0"/>
            <a:r>
              <a:rPr lang="nl-NL">
                <a:latin typeface="Arial Rounded MT Bold" panose="020F0704030504030204" pitchFamily="34" charset="77"/>
              </a:rPr>
              <a:t>Klik om stelling </a:t>
            </a:r>
          </a:p>
          <a:p>
            <a:pPr lvl="0"/>
            <a:r>
              <a:rPr lang="nl-NL">
                <a:latin typeface="Arial Rounded MT Bold" panose="020F0704030504030204" pitchFamily="34" charset="77"/>
              </a:rPr>
              <a:t>aan te </a:t>
            </a:r>
          </a:p>
          <a:p>
            <a:pPr lvl="0"/>
            <a:r>
              <a:rPr lang="nl-NL">
                <a:latin typeface="Arial Rounded MT Bold" panose="020F0704030504030204" pitchFamily="34" charset="77"/>
              </a:rPr>
              <a:t>passen</a:t>
            </a:r>
            <a:endParaRPr lang="nl-NL"/>
          </a:p>
        </p:txBody>
      </p:sp>
      <p:cxnSp>
        <p:nvCxnSpPr>
          <p:cNvPr id="10" name="Straight Connector 14">
            <a:extLst>
              <a:ext uri="{FF2B5EF4-FFF2-40B4-BE49-F238E27FC236}">
                <a16:creationId xmlns:a16="http://schemas.microsoft.com/office/drawing/2014/main" id="{BED9CF27-CFC8-7D0B-F455-22B0EF578514}"/>
              </a:ext>
            </a:extLst>
          </p:cNvPr>
          <p:cNvCxnSpPr/>
          <p:nvPr userDrawn="1"/>
        </p:nvCxnSpPr>
        <p:spPr>
          <a:xfrm>
            <a:off x="5013770" y="5903692"/>
            <a:ext cx="2164460" cy="0"/>
          </a:xfrm>
          <a:prstGeom prst="line">
            <a:avLst/>
          </a:prstGeom>
          <a:ln w="63500">
            <a:solidFill>
              <a:srgbClr val="A5284A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85969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659873E4-6831-5E20-1772-58DF521D8ED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7629" y="5562244"/>
            <a:ext cx="1188921" cy="1023252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C26B2B66-BA38-20AE-71FA-5269AF13D8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27734" t="16113"/>
          <a:stretch/>
        </p:blipFill>
        <p:spPr>
          <a:xfrm>
            <a:off x="-1" y="-1"/>
            <a:ext cx="5616763" cy="4314703"/>
          </a:xfrm>
          <a:prstGeom prst="rect">
            <a:avLst/>
          </a:prstGeom>
        </p:spPr>
      </p:pic>
      <p:sp>
        <p:nvSpPr>
          <p:cNvPr id="7" name="Tijdelijke aanduiding voor tekst 13">
            <a:extLst>
              <a:ext uri="{FF2B5EF4-FFF2-40B4-BE49-F238E27FC236}">
                <a16:creationId xmlns:a16="http://schemas.microsoft.com/office/drawing/2014/main" id="{63E40B3F-85D4-97FE-63E0-0D288AFA8E8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2344" y="242305"/>
            <a:ext cx="4010715" cy="1812406"/>
          </a:xfrm>
        </p:spPr>
        <p:txBody>
          <a:bodyPr anchor="ctr"/>
          <a:lstStyle>
            <a:lvl1pPr marL="0" indent="0" algn="l">
              <a:buNone/>
              <a:defRPr sz="3600">
                <a:solidFill>
                  <a:schemeClr val="bg1"/>
                </a:solidFill>
                <a:latin typeface="Arial Rounded MT Bold" panose="020F0704030504030204" pitchFamily="34" charset="77"/>
              </a:defRPr>
            </a:lvl1pPr>
          </a:lstStyle>
          <a:p>
            <a:pPr lvl="0"/>
            <a:r>
              <a:rPr lang="nl-NL"/>
              <a:t>Klikken om titel te veranderen</a:t>
            </a:r>
          </a:p>
        </p:txBody>
      </p:sp>
      <p:sp>
        <p:nvSpPr>
          <p:cNvPr id="9" name="Tijdelijke aanduiding voor afbeelding 8">
            <a:extLst>
              <a:ext uri="{FF2B5EF4-FFF2-40B4-BE49-F238E27FC236}">
                <a16:creationId xmlns:a16="http://schemas.microsoft.com/office/drawing/2014/main" id="{EC75FC53-8BE9-EFB9-0A83-4CD08B3CC5F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128741" y="473416"/>
            <a:ext cx="5408517" cy="3994673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3737 h 25061"/>
              <a:gd name="connsiteX1" fmla="*/ 21600 w 21600"/>
              <a:gd name="connsiteY1" fmla="*/ 3737 h 25061"/>
              <a:gd name="connsiteX2" fmla="*/ 21600 w 21600"/>
              <a:gd name="connsiteY2" fmla="*/ 21059 h 25061"/>
              <a:gd name="connsiteX3" fmla="*/ 0 w 21600"/>
              <a:gd name="connsiteY3" fmla="*/ 23909 h 25061"/>
              <a:gd name="connsiteX4" fmla="*/ 0 w 21600"/>
              <a:gd name="connsiteY4" fmla="*/ 3737 h 25061"/>
              <a:gd name="connsiteX0" fmla="*/ 0 w 21600"/>
              <a:gd name="connsiteY0" fmla="*/ 3737 h 26907"/>
              <a:gd name="connsiteX1" fmla="*/ 21600 w 21600"/>
              <a:gd name="connsiteY1" fmla="*/ 3737 h 26907"/>
              <a:gd name="connsiteX2" fmla="*/ 21600 w 21600"/>
              <a:gd name="connsiteY2" fmla="*/ 21059 h 26907"/>
              <a:gd name="connsiteX3" fmla="*/ 0 w 21600"/>
              <a:gd name="connsiteY3" fmla="*/ 23909 h 26907"/>
              <a:gd name="connsiteX4" fmla="*/ 0 w 21600"/>
              <a:gd name="connsiteY4" fmla="*/ 3737 h 26907"/>
              <a:gd name="connsiteX0" fmla="*/ 0 w 21600"/>
              <a:gd name="connsiteY0" fmla="*/ 3737 h 25819"/>
              <a:gd name="connsiteX1" fmla="*/ 21600 w 21600"/>
              <a:gd name="connsiteY1" fmla="*/ 3737 h 25819"/>
              <a:gd name="connsiteX2" fmla="*/ 21600 w 21600"/>
              <a:gd name="connsiteY2" fmla="*/ 21059 h 25819"/>
              <a:gd name="connsiteX3" fmla="*/ 0 w 21600"/>
              <a:gd name="connsiteY3" fmla="*/ 23909 h 25819"/>
              <a:gd name="connsiteX4" fmla="*/ 0 w 21600"/>
              <a:gd name="connsiteY4" fmla="*/ 3737 h 25819"/>
              <a:gd name="connsiteX0" fmla="*/ 0 w 21600"/>
              <a:gd name="connsiteY0" fmla="*/ 3484 h 25566"/>
              <a:gd name="connsiteX1" fmla="*/ 21600 w 21600"/>
              <a:gd name="connsiteY1" fmla="*/ 3484 h 25566"/>
              <a:gd name="connsiteX2" fmla="*/ 21600 w 21600"/>
              <a:gd name="connsiteY2" fmla="*/ 20806 h 25566"/>
              <a:gd name="connsiteX3" fmla="*/ 0 w 21600"/>
              <a:gd name="connsiteY3" fmla="*/ 23656 h 25566"/>
              <a:gd name="connsiteX4" fmla="*/ 0 w 21600"/>
              <a:gd name="connsiteY4" fmla="*/ 3484 h 25566"/>
              <a:gd name="connsiteX0" fmla="*/ 1467 w 24266"/>
              <a:gd name="connsiteY0" fmla="*/ 11491 h 33348"/>
              <a:gd name="connsiteX1" fmla="*/ 21276 w 24266"/>
              <a:gd name="connsiteY1" fmla="*/ 1677 h 33348"/>
              <a:gd name="connsiteX2" fmla="*/ 23067 w 24266"/>
              <a:gd name="connsiteY2" fmla="*/ 28813 h 33348"/>
              <a:gd name="connsiteX3" fmla="*/ 1467 w 24266"/>
              <a:gd name="connsiteY3" fmla="*/ 31663 h 33348"/>
              <a:gd name="connsiteX4" fmla="*/ 1467 w 24266"/>
              <a:gd name="connsiteY4" fmla="*/ 11491 h 33348"/>
              <a:gd name="connsiteX0" fmla="*/ 2840 w 29419"/>
              <a:gd name="connsiteY0" fmla="*/ 10438 h 32258"/>
              <a:gd name="connsiteX1" fmla="*/ 22649 w 29419"/>
              <a:gd name="connsiteY1" fmla="*/ 624 h 32258"/>
              <a:gd name="connsiteX2" fmla="*/ 28310 w 29419"/>
              <a:gd name="connsiteY2" fmla="*/ 27667 h 32258"/>
              <a:gd name="connsiteX3" fmla="*/ 2840 w 29419"/>
              <a:gd name="connsiteY3" fmla="*/ 30610 h 32258"/>
              <a:gd name="connsiteX4" fmla="*/ 2840 w 29419"/>
              <a:gd name="connsiteY4" fmla="*/ 10438 h 32258"/>
              <a:gd name="connsiteX0" fmla="*/ 1030 w 27318"/>
              <a:gd name="connsiteY0" fmla="*/ 10468 h 34768"/>
              <a:gd name="connsiteX1" fmla="*/ 20839 w 27318"/>
              <a:gd name="connsiteY1" fmla="*/ 654 h 34768"/>
              <a:gd name="connsiteX2" fmla="*/ 26500 w 27318"/>
              <a:gd name="connsiteY2" fmla="*/ 27697 h 34768"/>
              <a:gd name="connsiteX3" fmla="*/ 5304 w 27318"/>
              <a:gd name="connsiteY3" fmla="*/ 33724 h 34768"/>
              <a:gd name="connsiteX4" fmla="*/ 1030 w 27318"/>
              <a:gd name="connsiteY4" fmla="*/ 10468 h 34768"/>
              <a:gd name="connsiteX0" fmla="*/ 921 w 27975"/>
              <a:gd name="connsiteY0" fmla="*/ 9980 h 34881"/>
              <a:gd name="connsiteX1" fmla="*/ 21481 w 27975"/>
              <a:gd name="connsiteY1" fmla="*/ 727 h 34881"/>
              <a:gd name="connsiteX2" fmla="*/ 27142 w 27975"/>
              <a:gd name="connsiteY2" fmla="*/ 27770 h 34881"/>
              <a:gd name="connsiteX3" fmla="*/ 5946 w 27975"/>
              <a:gd name="connsiteY3" fmla="*/ 33797 h 34881"/>
              <a:gd name="connsiteX4" fmla="*/ 921 w 27975"/>
              <a:gd name="connsiteY4" fmla="*/ 9980 h 34881"/>
              <a:gd name="connsiteX0" fmla="*/ 1987 w 29041"/>
              <a:gd name="connsiteY0" fmla="*/ 9807 h 34708"/>
              <a:gd name="connsiteX1" fmla="*/ 22547 w 29041"/>
              <a:gd name="connsiteY1" fmla="*/ 554 h 34708"/>
              <a:gd name="connsiteX2" fmla="*/ 28208 w 29041"/>
              <a:gd name="connsiteY2" fmla="*/ 27597 h 34708"/>
              <a:gd name="connsiteX3" fmla="*/ 7012 w 29041"/>
              <a:gd name="connsiteY3" fmla="*/ 33624 h 34708"/>
              <a:gd name="connsiteX4" fmla="*/ 1987 w 29041"/>
              <a:gd name="connsiteY4" fmla="*/ 9807 h 347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041" h="34708">
                <a:moveTo>
                  <a:pt x="1987" y="9807"/>
                </a:moveTo>
                <a:cubicBezTo>
                  <a:pt x="7060" y="7379"/>
                  <a:pt x="18177" y="-2411"/>
                  <a:pt x="22547" y="554"/>
                </a:cubicBezTo>
                <a:cubicBezTo>
                  <a:pt x="26917" y="3519"/>
                  <a:pt x="30797" y="22085"/>
                  <a:pt x="28208" y="27597"/>
                </a:cubicBezTo>
                <a:cubicBezTo>
                  <a:pt x="25619" y="33109"/>
                  <a:pt x="11382" y="36589"/>
                  <a:pt x="7012" y="33624"/>
                </a:cubicBezTo>
                <a:cubicBezTo>
                  <a:pt x="2642" y="30659"/>
                  <a:pt x="-3086" y="12235"/>
                  <a:pt x="1987" y="9807"/>
                </a:cubicBezTo>
                <a:close/>
              </a:path>
            </a:pathLst>
          </a:custGeom>
        </p:spPr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1747843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e onderwer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afbeelding 7">
            <a:extLst>
              <a:ext uri="{FF2B5EF4-FFF2-40B4-BE49-F238E27FC236}">
                <a16:creationId xmlns:a16="http://schemas.microsoft.com/office/drawing/2014/main" id="{7F3C92FB-2B75-44B3-958C-18CCA8BDB3B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nl-NL"/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2238E66E-D63E-4B53-C2BE-81655206855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9200" y="548996"/>
            <a:ext cx="4786593" cy="1450610"/>
          </a:xfrm>
          <a:prstGeom prst="round2DiagRect">
            <a:avLst/>
          </a:prstGeom>
          <a:solidFill>
            <a:srgbClr val="A5284A"/>
          </a:solidFill>
        </p:spPr>
        <p:txBody>
          <a:bodyPr wrap="square">
            <a:spAutoFit/>
          </a:bodyPr>
          <a:lstStyle>
            <a:lvl1pPr marL="0" indent="0">
              <a:buNone/>
              <a:defRPr sz="4400">
                <a:ln>
                  <a:noFill/>
                </a:ln>
                <a:solidFill>
                  <a:schemeClr val="bg1"/>
                </a:solidFill>
                <a:latin typeface="Arial Rounded MT Bold" panose="020F0704030504030204" pitchFamily="34" charset="77"/>
              </a:defRPr>
            </a:lvl1pPr>
          </a:lstStyle>
          <a:p>
            <a:pPr lvl="0"/>
            <a:r>
              <a:rPr lang="nl-NL"/>
              <a:t>Klikken om tekst te veranderen</a:t>
            </a:r>
          </a:p>
        </p:txBody>
      </p:sp>
      <p:grpSp>
        <p:nvGrpSpPr>
          <p:cNvPr id="10" name="Groep 9">
            <a:extLst>
              <a:ext uri="{FF2B5EF4-FFF2-40B4-BE49-F238E27FC236}">
                <a16:creationId xmlns:a16="http://schemas.microsoft.com/office/drawing/2014/main" id="{6EDCA107-7AB8-6DD0-C867-521D027B47D9}"/>
              </a:ext>
            </a:extLst>
          </p:cNvPr>
          <p:cNvGrpSpPr/>
          <p:nvPr userDrawn="1"/>
        </p:nvGrpSpPr>
        <p:grpSpPr>
          <a:xfrm>
            <a:off x="9039924" y="5080660"/>
            <a:ext cx="3361230" cy="2012867"/>
            <a:chOff x="9039924" y="5080660"/>
            <a:chExt cx="3361230" cy="2012867"/>
          </a:xfrm>
        </p:grpSpPr>
        <p:pic>
          <p:nvPicPr>
            <p:cNvPr id="9" name="Afbeelding 8">
              <a:extLst>
                <a:ext uri="{FF2B5EF4-FFF2-40B4-BE49-F238E27FC236}">
                  <a16:creationId xmlns:a16="http://schemas.microsoft.com/office/drawing/2014/main" id="{F318D84F-8C04-297A-A1D7-EB7B9B68BDB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9039924" y="5080660"/>
              <a:ext cx="3361230" cy="2012867"/>
            </a:xfrm>
            <a:prstGeom prst="rect">
              <a:avLst/>
            </a:prstGeom>
          </p:spPr>
        </p:pic>
        <p:pic>
          <p:nvPicPr>
            <p:cNvPr id="2" name="Afbeelding 1">
              <a:extLst>
                <a:ext uri="{FF2B5EF4-FFF2-40B4-BE49-F238E27FC236}">
                  <a16:creationId xmlns:a16="http://schemas.microsoft.com/office/drawing/2014/main" id="{53F0B6D5-F79A-EDC5-21AF-2837E2B4A81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27629" y="5562244"/>
              <a:ext cx="1188921" cy="10232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8868290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raag aan de groe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04911092-10FD-AF49-353A-E714B61F456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7629" y="5562244"/>
            <a:ext cx="1188921" cy="1023252"/>
          </a:xfrm>
          <a:prstGeom prst="rect">
            <a:avLst/>
          </a:prstGeom>
        </p:spPr>
      </p:pic>
      <p:pic>
        <p:nvPicPr>
          <p:cNvPr id="4" name="Afbeelding 3" descr="Afbeelding met Graphics, logo, cirkel, ontwerp&#10;&#10;Automatisch gegenereerde beschrijving">
            <a:extLst>
              <a:ext uri="{FF2B5EF4-FFF2-40B4-BE49-F238E27FC236}">
                <a16:creationId xmlns:a16="http://schemas.microsoft.com/office/drawing/2014/main" id="{0E96F0CF-DF3F-7DB4-ADB3-05BBBD261A6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DF31C2BF-F218-6F40-6FA5-2F01073CE2A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039924" y="5080660"/>
            <a:ext cx="3361230" cy="2012867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65F01703-1B98-088C-F527-7155DED6AC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0029" y="5714644"/>
            <a:ext cx="1188921" cy="1023252"/>
          </a:xfrm>
          <a:prstGeom prst="rect">
            <a:avLst/>
          </a:prstGeom>
        </p:spPr>
      </p:pic>
      <p:sp>
        <p:nvSpPr>
          <p:cNvPr id="7" name="Tijdelijke aanduiding voor tekst 13">
            <a:extLst>
              <a:ext uri="{FF2B5EF4-FFF2-40B4-BE49-F238E27FC236}">
                <a16:creationId xmlns:a16="http://schemas.microsoft.com/office/drawing/2014/main" id="{24703FEA-E4BC-B763-9FCF-A4BABC3ED29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77824" y="1487806"/>
            <a:ext cx="5571744" cy="3882388"/>
          </a:xfrm>
        </p:spPr>
        <p:txBody>
          <a:bodyPr anchor="ctr">
            <a:normAutofit/>
          </a:bodyPr>
          <a:lstStyle>
            <a:lvl1pPr marL="0" indent="0" algn="l">
              <a:buNone/>
              <a:defRPr sz="4800">
                <a:solidFill>
                  <a:schemeClr val="bg1"/>
                </a:solidFill>
                <a:latin typeface="Arial Rounded MT Bold" panose="020F0704030504030204" pitchFamily="34" charset="77"/>
              </a:defRPr>
            </a:lvl1pPr>
          </a:lstStyle>
          <a:p>
            <a:pPr lvl="0"/>
            <a:r>
              <a:rPr lang="nl-NL"/>
              <a:t>Klikken om titel te veranderen</a:t>
            </a:r>
          </a:p>
        </p:txBody>
      </p:sp>
    </p:spTree>
    <p:extLst>
      <p:ext uri="{BB962C8B-B14F-4D97-AF65-F5344CB8AC3E}">
        <p14:creationId xmlns:p14="http://schemas.microsoft.com/office/powerpoint/2010/main" val="2613961270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aan de groe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Afbeelding met Graphics, schermopname, logo, symbool&#10;&#10;Automatisch gegenereerde beschrijving">
            <a:extLst>
              <a:ext uri="{FF2B5EF4-FFF2-40B4-BE49-F238E27FC236}">
                <a16:creationId xmlns:a16="http://schemas.microsoft.com/office/drawing/2014/main" id="{F987A2A0-F4F3-58F2-64C7-F7F2143572F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04911092-10FD-AF49-353A-E714B61F456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7629" y="5562244"/>
            <a:ext cx="1188921" cy="1023252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DF31C2BF-F218-6F40-6FA5-2F01073CE2A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039924" y="5080660"/>
            <a:ext cx="3361230" cy="2012867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65F01703-1B98-088C-F527-7155DED6AC8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0029" y="5714644"/>
            <a:ext cx="1188921" cy="1023252"/>
          </a:xfrm>
          <a:prstGeom prst="rect">
            <a:avLst/>
          </a:prstGeom>
        </p:spPr>
      </p:pic>
      <p:sp>
        <p:nvSpPr>
          <p:cNvPr id="8" name="Tijdelijke aanduiding voor tekst 13">
            <a:extLst>
              <a:ext uri="{FF2B5EF4-FFF2-40B4-BE49-F238E27FC236}">
                <a16:creationId xmlns:a16="http://schemas.microsoft.com/office/drawing/2014/main" id="{4FE0E713-33E6-0AD3-ED32-EADD8D51E8D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77824" y="1487806"/>
            <a:ext cx="5571744" cy="3882388"/>
          </a:xfrm>
        </p:spPr>
        <p:txBody>
          <a:bodyPr anchor="ctr">
            <a:normAutofit/>
          </a:bodyPr>
          <a:lstStyle>
            <a:lvl1pPr marL="0" indent="0" algn="l">
              <a:buNone/>
              <a:defRPr sz="4800">
                <a:solidFill>
                  <a:schemeClr val="bg1"/>
                </a:solidFill>
                <a:latin typeface="Arial Rounded MT Bold" panose="020F0704030504030204" pitchFamily="34" charset="77"/>
              </a:defRPr>
            </a:lvl1pPr>
          </a:lstStyle>
          <a:p>
            <a:pPr lvl="0"/>
            <a:r>
              <a:rPr lang="nl-NL"/>
              <a:t>Klikken om titel te veranderen</a:t>
            </a:r>
          </a:p>
        </p:txBody>
      </p:sp>
    </p:spTree>
    <p:extLst>
      <p:ext uri="{BB962C8B-B14F-4D97-AF65-F5344CB8AC3E}">
        <p14:creationId xmlns:p14="http://schemas.microsoft.com/office/powerpoint/2010/main" val="3651731373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04911092-10FD-AF49-353A-E714B61F456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7629" y="5562244"/>
            <a:ext cx="1188921" cy="1023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25437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04911092-10FD-AF49-353A-E714B61F456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7629" y="5562244"/>
            <a:ext cx="1188921" cy="1023252"/>
          </a:xfrm>
          <a:prstGeom prst="rect">
            <a:avLst/>
          </a:prstGeom>
        </p:spPr>
      </p:pic>
      <p:grpSp>
        <p:nvGrpSpPr>
          <p:cNvPr id="5" name="Group 19">
            <a:extLst>
              <a:ext uri="{FF2B5EF4-FFF2-40B4-BE49-F238E27FC236}">
                <a16:creationId xmlns:a16="http://schemas.microsoft.com/office/drawing/2014/main" id="{10B363CD-76B6-E805-78F6-D740D2244D97}"/>
              </a:ext>
            </a:extLst>
          </p:cNvPr>
          <p:cNvGrpSpPr/>
          <p:nvPr/>
        </p:nvGrpSpPr>
        <p:grpSpPr>
          <a:xfrm>
            <a:off x="295449" y="316482"/>
            <a:ext cx="706872" cy="719405"/>
            <a:chOff x="1002940" y="3319876"/>
            <a:chExt cx="706872" cy="719405"/>
          </a:xfrm>
        </p:grpSpPr>
        <p:sp>
          <p:nvSpPr>
            <p:cNvPr id="6" name="Oval 10">
              <a:extLst>
                <a:ext uri="{FF2B5EF4-FFF2-40B4-BE49-F238E27FC236}">
                  <a16:creationId xmlns:a16="http://schemas.microsoft.com/office/drawing/2014/main" id="{1A071CA4-6485-7E9A-3F65-69530B489DF1}"/>
                </a:ext>
              </a:extLst>
            </p:cNvPr>
            <p:cNvSpPr/>
            <p:nvPr/>
          </p:nvSpPr>
          <p:spPr>
            <a:xfrm>
              <a:off x="1002940" y="3319876"/>
              <a:ext cx="706872" cy="719405"/>
            </a:xfrm>
            <a:prstGeom prst="ellipse">
              <a:avLst/>
            </a:prstGeom>
            <a:solidFill>
              <a:srgbClr val="A528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>
                <a:latin typeface="Arial Rounded MT Bold" panose="020F0704030504030204" pitchFamily="34" charset="77"/>
              </a:endParaRPr>
            </a:p>
          </p:txBody>
        </p:sp>
        <p:sp>
          <p:nvSpPr>
            <p:cNvPr id="7" name="Tekstvak 3">
              <a:extLst>
                <a:ext uri="{FF2B5EF4-FFF2-40B4-BE49-F238E27FC236}">
                  <a16:creationId xmlns:a16="http://schemas.microsoft.com/office/drawing/2014/main" id="{E30DE498-FA11-22E8-D775-39EC0C7B6E48}"/>
                </a:ext>
              </a:extLst>
            </p:cNvPr>
            <p:cNvSpPr txBox="1"/>
            <p:nvPr/>
          </p:nvSpPr>
          <p:spPr>
            <a:xfrm>
              <a:off x="1157385" y="3356412"/>
              <a:ext cx="39275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3600" b="1">
                  <a:solidFill>
                    <a:schemeClr val="bg1"/>
                  </a:solidFill>
                  <a:latin typeface="Arial Rounded MT Bold" panose="020F0704030504030204" pitchFamily="34" charset="77"/>
                  <a:ea typeface="Arial" charset="0"/>
                  <a:cs typeface="Arial" charset="0"/>
                </a:rPr>
                <a:t>1</a:t>
              </a:r>
            </a:p>
          </p:txBody>
        </p:sp>
      </p:grpSp>
      <p:grpSp>
        <p:nvGrpSpPr>
          <p:cNvPr id="20" name="Groep 19">
            <a:extLst>
              <a:ext uri="{FF2B5EF4-FFF2-40B4-BE49-F238E27FC236}">
                <a16:creationId xmlns:a16="http://schemas.microsoft.com/office/drawing/2014/main" id="{476B18A2-4043-02D2-C225-A04AB3923339}"/>
              </a:ext>
            </a:extLst>
          </p:cNvPr>
          <p:cNvGrpSpPr/>
          <p:nvPr userDrawn="1"/>
        </p:nvGrpSpPr>
        <p:grpSpPr>
          <a:xfrm>
            <a:off x="292837" y="1238632"/>
            <a:ext cx="706872" cy="719405"/>
            <a:chOff x="1002940" y="4153955"/>
            <a:chExt cx="706872" cy="719405"/>
          </a:xfrm>
        </p:grpSpPr>
        <p:sp>
          <p:nvSpPr>
            <p:cNvPr id="10" name="Oval 12">
              <a:extLst>
                <a:ext uri="{FF2B5EF4-FFF2-40B4-BE49-F238E27FC236}">
                  <a16:creationId xmlns:a16="http://schemas.microsoft.com/office/drawing/2014/main" id="{9A691C16-B1EA-B270-7C38-9AA302FAC7BF}"/>
                </a:ext>
              </a:extLst>
            </p:cNvPr>
            <p:cNvSpPr/>
            <p:nvPr/>
          </p:nvSpPr>
          <p:spPr>
            <a:xfrm>
              <a:off x="1002940" y="4153955"/>
              <a:ext cx="706872" cy="719405"/>
            </a:xfrm>
            <a:prstGeom prst="ellipse">
              <a:avLst/>
            </a:prstGeom>
            <a:solidFill>
              <a:srgbClr val="A528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>
                <a:latin typeface="Arial Rounded MT Bold" panose="020F0704030504030204" pitchFamily="34" charset="77"/>
              </a:endParaRPr>
            </a:p>
          </p:txBody>
        </p:sp>
        <p:sp>
          <p:nvSpPr>
            <p:cNvPr id="11" name="Tekstvak 3">
              <a:extLst>
                <a:ext uri="{FF2B5EF4-FFF2-40B4-BE49-F238E27FC236}">
                  <a16:creationId xmlns:a16="http://schemas.microsoft.com/office/drawing/2014/main" id="{6163E798-0236-872C-A249-3A2FC8FECA08}"/>
                </a:ext>
              </a:extLst>
            </p:cNvPr>
            <p:cNvSpPr txBox="1"/>
            <p:nvPr/>
          </p:nvSpPr>
          <p:spPr>
            <a:xfrm>
              <a:off x="1153081" y="4188275"/>
              <a:ext cx="39275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3600" b="1">
                  <a:solidFill>
                    <a:schemeClr val="bg1"/>
                  </a:solidFill>
                  <a:latin typeface="Arial Rounded MT Bold" panose="020F0704030504030204" pitchFamily="34" charset="77"/>
                  <a:ea typeface="Arial" charset="0"/>
                  <a:cs typeface="Arial" charset="0"/>
                </a:rPr>
                <a:t>2</a:t>
              </a:r>
            </a:p>
          </p:txBody>
        </p:sp>
      </p:grpSp>
      <p:grpSp>
        <p:nvGrpSpPr>
          <p:cNvPr id="21" name="Groep 20">
            <a:extLst>
              <a:ext uri="{FF2B5EF4-FFF2-40B4-BE49-F238E27FC236}">
                <a16:creationId xmlns:a16="http://schemas.microsoft.com/office/drawing/2014/main" id="{A8EB7703-4EA5-A1B1-4E0C-CC7EF603C5F7}"/>
              </a:ext>
            </a:extLst>
          </p:cNvPr>
          <p:cNvGrpSpPr/>
          <p:nvPr userDrawn="1"/>
        </p:nvGrpSpPr>
        <p:grpSpPr>
          <a:xfrm>
            <a:off x="285921" y="2160782"/>
            <a:ext cx="706872" cy="719405"/>
            <a:chOff x="1002940" y="4988034"/>
            <a:chExt cx="706872" cy="719405"/>
          </a:xfrm>
        </p:grpSpPr>
        <p:sp>
          <p:nvSpPr>
            <p:cNvPr id="14" name="Oval 14">
              <a:extLst>
                <a:ext uri="{FF2B5EF4-FFF2-40B4-BE49-F238E27FC236}">
                  <a16:creationId xmlns:a16="http://schemas.microsoft.com/office/drawing/2014/main" id="{2CB94461-82D4-A1D2-E189-F5C6D5290D96}"/>
                </a:ext>
              </a:extLst>
            </p:cNvPr>
            <p:cNvSpPr/>
            <p:nvPr/>
          </p:nvSpPr>
          <p:spPr>
            <a:xfrm>
              <a:off x="1002940" y="4988034"/>
              <a:ext cx="706872" cy="719405"/>
            </a:xfrm>
            <a:prstGeom prst="ellipse">
              <a:avLst/>
            </a:prstGeom>
            <a:solidFill>
              <a:srgbClr val="A528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>
                <a:latin typeface="Arial Rounded MT Bold" panose="020F0704030504030204" pitchFamily="34" charset="77"/>
              </a:endParaRPr>
            </a:p>
          </p:txBody>
        </p:sp>
        <p:sp>
          <p:nvSpPr>
            <p:cNvPr id="15" name="Tekstvak 3">
              <a:extLst>
                <a:ext uri="{FF2B5EF4-FFF2-40B4-BE49-F238E27FC236}">
                  <a16:creationId xmlns:a16="http://schemas.microsoft.com/office/drawing/2014/main" id="{51C6BC1F-6390-9211-278D-5BA4954BB7F2}"/>
                </a:ext>
              </a:extLst>
            </p:cNvPr>
            <p:cNvSpPr txBox="1"/>
            <p:nvPr/>
          </p:nvSpPr>
          <p:spPr>
            <a:xfrm>
              <a:off x="1159997" y="5024570"/>
              <a:ext cx="39275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3600" b="1">
                  <a:solidFill>
                    <a:schemeClr val="bg1"/>
                  </a:solidFill>
                  <a:latin typeface="Arial Rounded MT Bold" panose="020F0704030504030204" pitchFamily="34" charset="77"/>
                  <a:ea typeface="Arial" charset="0"/>
                  <a:cs typeface="Arial" charset="0"/>
                </a:rPr>
                <a:t>3</a:t>
              </a:r>
            </a:p>
          </p:txBody>
        </p:sp>
      </p:grpSp>
      <p:grpSp>
        <p:nvGrpSpPr>
          <p:cNvPr id="22" name="Groep 21">
            <a:extLst>
              <a:ext uri="{FF2B5EF4-FFF2-40B4-BE49-F238E27FC236}">
                <a16:creationId xmlns:a16="http://schemas.microsoft.com/office/drawing/2014/main" id="{A7EEFC7A-E72E-B7EF-E432-68727964D46E}"/>
              </a:ext>
            </a:extLst>
          </p:cNvPr>
          <p:cNvGrpSpPr/>
          <p:nvPr userDrawn="1"/>
        </p:nvGrpSpPr>
        <p:grpSpPr>
          <a:xfrm>
            <a:off x="292837" y="3082932"/>
            <a:ext cx="706872" cy="719405"/>
            <a:chOff x="1002321" y="5822113"/>
            <a:chExt cx="706872" cy="719405"/>
          </a:xfrm>
        </p:grpSpPr>
        <p:sp>
          <p:nvSpPr>
            <p:cNvPr id="18" name="Oval 15">
              <a:extLst>
                <a:ext uri="{FF2B5EF4-FFF2-40B4-BE49-F238E27FC236}">
                  <a16:creationId xmlns:a16="http://schemas.microsoft.com/office/drawing/2014/main" id="{67FFB350-1F77-5AD6-5CDA-C1F41F7C9965}"/>
                </a:ext>
              </a:extLst>
            </p:cNvPr>
            <p:cNvSpPr/>
            <p:nvPr/>
          </p:nvSpPr>
          <p:spPr>
            <a:xfrm>
              <a:off x="1002321" y="5822113"/>
              <a:ext cx="706872" cy="719405"/>
            </a:xfrm>
            <a:prstGeom prst="ellipse">
              <a:avLst/>
            </a:prstGeom>
            <a:solidFill>
              <a:srgbClr val="A528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>
                <a:latin typeface="Arial Rounded MT Bold" panose="020F0704030504030204" pitchFamily="34" charset="77"/>
              </a:endParaRPr>
            </a:p>
          </p:txBody>
        </p:sp>
        <p:sp>
          <p:nvSpPr>
            <p:cNvPr id="19" name="Tekstvak 3">
              <a:extLst>
                <a:ext uri="{FF2B5EF4-FFF2-40B4-BE49-F238E27FC236}">
                  <a16:creationId xmlns:a16="http://schemas.microsoft.com/office/drawing/2014/main" id="{711A2EAC-AB81-4A3E-064E-7BEDE7670022}"/>
                </a:ext>
              </a:extLst>
            </p:cNvPr>
            <p:cNvSpPr txBox="1"/>
            <p:nvPr/>
          </p:nvSpPr>
          <p:spPr>
            <a:xfrm>
              <a:off x="1153081" y="5853673"/>
              <a:ext cx="39275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3600" b="1">
                  <a:solidFill>
                    <a:schemeClr val="bg1"/>
                  </a:solidFill>
                  <a:latin typeface="Arial Rounded MT Bold" panose="020F0704030504030204" pitchFamily="34" charset="77"/>
                  <a:ea typeface="Arial" charset="0"/>
                  <a:cs typeface="Arial" charset="0"/>
                </a:rPr>
                <a:t>4</a:t>
              </a:r>
            </a:p>
          </p:txBody>
        </p:sp>
      </p:grpSp>
      <p:grpSp>
        <p:nvGrpSpPr>
          <p:cNvPr id="25" name="Group 19">
            <a:extLst>
              <a:ext uri="{FF2B5EF4-FFF2-40B4-BE49-F238E27FC236}">
                <a16:creationId xmlns:a16="http://schemas.microsoft.com/office/drawing/2014/main" id="{DFDD89FB-6D80-61CA-13A2-64FD6871101E}"/>
              </a:ext>
            </a:extLst>
          </p:cNvPr>
          <p:cNvGrpSpPr/>
          <p:nvPr userDrawn="1"/>
        </p:nvGrpSpPr>
        <p:grpSpPr>
          <a:xfrm>
            <a:off x="285921" y="4011047"/>
            <a:ext cx="706872" cy="719405"/>
            <a:chOff x="1002940" y="3319876"/>
            <a:chExt cx="706872" cy="719405"/>
          </a:xfrm>
        </p:grpSpPr>
        <p:sp>
          <p:nvSpPr>
            <p:cNvPr id="26" name="Oval 10">
              <a:extLst>
                <a:ext uri="{FF2B5EF4-FFF2-40B4-BE49-F238E27FC236}">
                  <a16:creationId xmlns:a16="http://schemas.microsoft.com/office/drawing/2014/main" id="{065C53ED-051A-DA42-2E34-F7C1AD52157E}"/>
                </a:ext>
              </a:extLst>
            </p:cNvPr>
            <p:cNvSpPr/>
            <p:nvPr/>
          </p:nvSpPr>
          <p:spPr>
            <a:xfrm>
              <a:off x="1002940" y="3319876"/>
              <a:ext cx="706872" cy="719405"/>
            </a:xfrm>
            <a:prstGeom prst="ellipse">
              <a:avLst/>
            </a:prstGeom>
            <a:solidFill>
              <a:srgbClr val="A528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>
                <a:latin typeface="Arial Rounded MT Bold" panose="020F0704030504030204" pitchFamily="34" charset="77"/>
              </a:endParaRPr>
            </a:p>
          </p:txBody>
        </p:sp>
        <p:sp>
          <p:nvSpPr>
            <p:cNvPr id="27" name="Tekstvak 3">
              <a:extLst>
                <a:ext uri="{FF2B5EF4-FFF2-40B4-BE49-F238E27FC236}">
                  <a16:creationId xmlns:a16="http://schemas.microsoft.com/office/drawing/2014/main" id="{015D219E-609D-5F2E-0E66-3C3F5F757E38}"/>
                </a:ext>
              </a:extLst>
            </p:cNvPr>
            <p:cNvSpPr txBox="1"/>
            <p:nvPr/>
          </p:nvSpPr>
          <p:spPr>
            <a:xfrm>
              <a:off x="1157385" y="3356412"/>
              <a:ext cx="39275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3600" b="1">
                  <a:solidFill>
                    <a:schemeClr val="bg1"/>
                  </a:solidFill>
                  <a:latin typeface="Arial Rounded MT Bold" panose="020F0704030504030204" pitchFamily="34" charset="77"/>
                  <a:ea typeface="Arial" charset="0"/>
                  <a:cs typeface="Arial" charset="0"/>
                </a:rPr>
                <a:t>5</a:t>
              </a:r>
            </a:p>
          </p:txBody>
        </p:sp>
      </p:grpSp>
      <p:grpSp>
        <p:nvGrpSpPr>
          <p:cNvPr id="28" name="Group 19">
            <a:extLst>
              <a:ext uri="{FF2B5EF4-FFF2-40B4-BE49-F238E27FC236}">
                <a16:creationId xmlns:a16="http://schemas.microsoft.com/office/drawing/2014/main" id="{629DEB75-C424-69CB-92BA-A59C54A01743}"/>
              </a:ext>
            </a:extLst>
          </p:cNvPr>
          <p:cNvGrpSpPr/>
          <p:nvPr userDrawn="1"/>
        </p:nvGrpSpPr>
        <p:grpSpPr>
          <a:xfrm>
            <a:off x="1394522" y="316482"/>
            <a:ext cx="706872" cy="719405"/>
            <a:chOff x="1002940" y="3319876"/>
            <a:chExt cx="706872" cy="719405"/>
          </a:xfrm>
        </p:grpSpPr>
        <p:sp>
          <p:nvSpPr>
            <p:cNvPr id="29" name="Oval 10">
              <a:extLst>
                <a:ext uri="{FF2B5EF4-FFF2-40B4-BE49-F238E27FC236}">
                  <a16:creationId xmlns:a16="http://schemas.microsoft.com/office/drawing/2014/main" id="{70CF0722-F374-A027-5FFC-CD555CEBB63E}"/>
                </a:ext>
              </a:extLst>
            </p:cNvPr>
            <p:cNvSpPr/>
            <p:nvPr/>
          </p:nvSpPr>
          <p:spPr>
            <a:xfrm>
              <a:off x="1002940" y="3319876"/>
              <a:ext cx="706872" cy="719405"/>
            </a:xfrm>
            <a:prstGeom prst="ellipse">
              <a:avLst/>
            </a:prstGeom>
            <a:solidFill>
              <a:srgbClr val="A528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>
                <a:latin typeface="Arial Rounded MT Bold" panose="020F0704030504030204" pitchFamily="34" charset="77"/>
              </a:endParaRPr>
            </a:p>
          </p:txBody>
        </p:sp>
        <p:sp>
          <p:nvSpPr>
            <p:cNvPr id="30" name="Tekstvak 3">
              <a:extLst>
                <a:ext uri="{FF2B5EF4-FFF2-40B4-BE49-F238E27FC236}">
                  <a16:creationId xmlns:a16="http://schemas.microsoft.com/office/drawing/2014/main" id="{EFDDE68F-D059-14EF-D66D-433F7EAC548E}"/>
                </a:ext>
              </a:extLst>
            </p:cNvPr>
            <p:cNvSpPr txBox="1"/>
            <p:nvPr/>
          </p:nvSpPr>
          <p:spPr>
            <a:xfrm>
              <a:off x="1157385" y="3356412"/>
              <a:ext cx="39275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3600" b="1">
                  <a:solidFill>
                    <a:schemeClr val="bg1"/>
                  </a:solidFill>
                  <a:latin typeface="Arial Rounded MT Bold" panose="020F0704030504030204" pitchFamily="34" charset="77"/>
                  <a:ea typeface="Arial" charset="0"/>
                  <a:cs typeface="Arial" charset="0"/>
                </a:rPr>
                <a:t>6</a:t>
              </a:r>
            </a:p>
          </p:txBody>
        </p:sp>
      </p:grpSp>
      <p:grpSp>
        <p:nvGrpSpPr>
          <p:cNvPr id="31" name="Group 19">
            <a:extLst>
              <a:ext uri="{FF2B5EF4-FFF2-40B4-BE49-F238E27FC236}">
                <a16:creationId xmlns:a16="http://schemas.microsoft.com/office/drawing/2014/main" id="{475134DB-5149-FC86-839A-E89666F1C41F}"/>
              </a:ext>
            </a:extLst>
          </p:cNvPr>
          <p:cNvGrpSpPr/>
          <p:nvPr userDrawn="1"/>
        </p:nvGrpSpPr>
        <p:grpSpPr>
          <a:xfrm>
            <a:off x="1391910" y="1236414"/>
            <a:ext cx="706872" cy="719405"/>
            <a:chOff x="1002940" y="3319876"/>
            <a:chExt cx="706872" cy="719405"/>
          </a:xfrm>
        </p:grpSpPr>
        <p:sp>
          <p:nvSpPr>
            <p:cNvPr id="32" name="Oval 10">
              <a:extLst>
                <a:ext uri="{FF2B5EF4-FFF2-40B4-BE49-F238E27FC236}">
                  <a16:creationId xmlns:a16="http://schemas.microsoft.com/office/drawing/2014/main" id="{E8682F46-FAF8-98B6-5741-E723BCEDAE64}"/>
                </a:ext>
              </a:extLst>
            </p:cNvPr>
            <p:cNvSpPr/>
            <p:nvPr/>
          </p:nvSpPr>
          <p:spPr>
            <a:xfrm>
              <a:off x="1002940" y="3319876"/>
              <a:ext cx="706872" cy="719405"/>
            </a:xfrm>
            <a:prstGeom prst="ellipse">
              <a:avLst/>
            </a:prstGeom>
            <a:solidFill>
              <a:srgbClr val="A528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>
                <a:latin typeface="Arial Rounded MT Bold" panose="020F0704030504030204" pitchFamily="34" charset="77"/>
              </a:endParaRPr>
            </a:p>
          </p:txBody>
        </p:sp>
        <p:sp>
          <p:nvSpPr>
            <p:cNvPr id="33" name="Tekstvak 3">
              <a:extLst>
                <a:ext uri="{FF2B5EF4-FFF2-40B4-BE49-F238E27FC236}">
                  <a16:creationId xmlns:a16="http://schemas.microsoft.com/office/drawing/2014/main" id="{A614A8D2-A04A-B09D-EA49-4E8C5348BFDE}"/>
                </a:ext>
              </a:extLst>
            </p:cNvPr>
            <p:cNvSpPr txBox="1"/>
            <p:nvPr/>
          </p:nvSpPr>
          <p:spPr>
            <a:xfrm>
              <a:off x="1157385" y="3356412"/>
              <a:ext cx="39275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3600" b="1">
                  <a:solidFill>
                    <a:schemeClr val="bg1"/>
                  </a:solidFill>
                  <a:latin typeface="Arial Rounded MT Bold" panose="020F0704030504030204" pitchFamily="34" charset="77"/>
                  <a:ea typeface="Arial" charset="0"/>
                  <a:cs typeface="Arial" charset="0"/>
                </a:rPr>
                <a:t>7</a:t>
              </a:r>
            </a:p>
          </p:txBody>
        </p:sp>
      </p:grpSp>
      <p:grpSp>
        <p:nvGrpSpPr>
          <p:cNvPr id="34" name="Group 19">
            <a:extLst>
              <a:ext uri="{FF2B5EF4-FFF2-40B4-BE49-F238E27FC236}">
                <a16:creationId xmlns:a16="http://schemas.microsoft.com/office/drawing/2014/main" id="{CD5090E6-B3A2-6552-2BD5-92A5FBBCE495}"/>
              </a:ext>
            </a:extLst>
          </p:cNvPr>
          <p:cNvGrpSpPr/>
          <p:nvPr userDrawn="1"/>
        </p:nvGrpSpPr>
        <p:grpSpPr>
          <a:xfrm>
            <a:off x="1337370" y="2159233"/>
            <a:ext cx="706872" cy="719405"/>
            <a:chOff x="1002940" y="3319876"/>
            <a:chExt cx="706872" cy="719405"/>
          </a:xfrm>
        </p:grpSpPr>
        <p:sp>
          <p:nvSpPr>
            <p:cNvPr id="35" name="Oval 10">
              <a:extLst>
                <a:ext uri="{FF2B5EF4-FFF2-40B4-BE49-F238E27FC236}">
                  <a16:creationId xmlns:a16="http://schemas.microsoft.com/office/drawing/2014/main" id="{CBB5EBBE-46AC-1BCE-B770-3EA5F5BF8797}"/>
                </a:ext>
              </a:extLst>
            </p:cNvPr>
            <p:cNvSpPr/>
            <p:nvPr/>
          </p:nvSpPr>
          <p:spPr>
            <a:xfrm>
              <a:off x="1002940" y="3319876"/>
              <a:ext cx="706872" cy="719405"/>
            </a:xfrm>
            <a:prstGeom prst="ellipse">
              <a:avLst/>
            </a:prstGeom>
            <a:solidFill>
              <a:srgbClr val="A528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>
                <a:latin typeface="Arial Rounded MT Bold" panose="020F0704030504030204" pitchFamily="34" charset="77"/>
              </a:endParaRPr>
            </a:p>
          </p:txBody>
        </p:sp>
        <p:sp>
          <p:nvSpPr>
            <p:cNvPr id="36" name="Tekstvak 3">
              <a:extLst>
                <a:ext uri="{FF2B5EF4-FFF2-40B4-BE49-F238E27FC236}">
                  <a16:creationId xmlns:a16="http://schemas.microsoft.com/office/drawing/2014/main" id="{754F55DA-70AD-9EB2-A996-997F677E3732}"/>
                </a:ext>
              </a:extLst>
            </p:cNvPr>
            <p:cNvSpPr txBox="1"/>
            <p:nvPr/>
          </p:nvSpPr>
          <p:spPr>
            <a:xfrm>
              <a:off x="1157385" y="3356412"/>
              <a:ext cx="39275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3600" b="1">
                  <a:solidFill>
                    <a:schemeClr val="bg1"/>
                  </a:solidFill>
                  <a:latin typeface="Arial Rounded MT Bold" panose="020F0704030504030204" pitchFamily="34" charset="77"/>
                  <a:ea typeface="Arial" charset="0"/>
                  <a:cs typeface="Arial" charset="0"/>
                </a:rPr>
                <a:t>8</a:t>
              </a:r>
            </a:p>
          </p:txBody>
        </p:sp>
      </p:grpSp>
      <p:grpSp>
        <p:nvGrpSpPr>
          <p:cNvPr id="37" name="Group 19">
            <a:extLst>
              <a:ext uri="{FF2B5EF4-FFF2-40B4-BE49-F238E27FC236}">
                <a16:creationId xmlns:a16="http://schemas.microsoft.com/office/drawing/2014/main" id="{2AD605E9-4496-CB9C-0DA9-44C74F3C48AE}"/>
              </a:ext>
            </a:extLst>
          </p:cNvPr>
          <p:cNvGrpSpPr/>
          <p:nvPr userDrawn="1"/>
        </p:nvGrpSpPr>
        <p:grpSpPr>
          <a:xfrm>
            <a:off x="1358885" y="3082932"/>
            <a:ext cx="706872" cy="719405"/>
            <a:chOff x="1002940" y="3319876"/>
            <a:chExt cx="706872" cy="719405"/>
          </a:xfrm>
        </p:grpSpPr>
        <p:sp>
          <p:nvSpPr>
            <p:cNvPr id="38" name="Oval 10">
              <a:extLst>
                <a:ext uri="{FF2B5EF4-FFF2-40B4-BE49-F238E27FC236}">
                  <a16:creationId xmlns:a16="http://schemas.microsoft.com/office/drawing/2014/main" id="{A1C89A4D-42D6-CC6D-B682-59EA70840821}"/>
                </a:ext>
              </a:extLst>
            </p:cNvPr>
            <p:cNvSpPr/>
            <p:nvPr/>
          </p:nvSpPr>
          <p:spPr>
            <a:xfrm>
              <a:off x="1002940" y="3319876"/>
              <a:ext cx="706872" cy="719405"/>
            </a:xfrm>
            <a:prstGeom prst="ellipse">
              <a:avLst/>
            </a:prstGeom>
            <a:solidFill>
              <a:srgbClr val="A528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>
                <a:latin typeface="Arial Rounded MT Bold" panose="020F0704030504030204" pitchFamily="34" charset="77"/>
              </a:endParaRPr>
            </a:p>
          </p:txBody>
        </p:sp>
        <p:sp>
          <p:nvSpPr>
            <p:cNvPr id="39" name="Tekstvak 3">
              <a:extLst>
                <a:ext uri="{FF2B5EF4-FFF2-40B4-BE49-F238E27FC236}">
                  <a16:creationId xmlns:a16="http://schemas.microsoft.com/office/drawing/2014/main" id="{6DF1FC6E-0E78-1A43-9AF3-2C323858ACDF}"/>
                </a:ext>
              </a:extLst>
            </p:cNvPr>
            <p:cNvSpPr txBox="1"/>
            <p:nvPr/>
          </p:nvSpPr>
          <p:spPr>
            <a:xfrm>
              <a:off x="1157385" y="3356412"/>
              <a:ext cx="39275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3600" b="1">
                  <a:solidFill>
                    <a:schemeClr val="bg1"/>
                  </a:solidFill>
                  <a:latin typeface="Arial Rounded MT Bold" panose="020F0704030504030204" pitchFamily="34" charset="77"/>
                  <a:ea typeface="Arial" charset="0"/>
                  <a:cs typeface="Arial" charset="0"/>
                </a:rPr>
                <a:t>9</a:t>
              </a:r>
            </a:p>
          </p:txBody>
        </p:sp>
      </p:grpSp>
      <p:grpSp>
        <p:nvGrpSpPr>
          <p:cNvPr id="40" name="Group 19">
            <a:extLst>
              <a:ext uri="{FF2B5EF4-FFF2-40B4-BE49-F238E27FC236}">
                <a16:creationId xmlns:a16="http://schemas.microsoft.com/office/drawing/2014/main" id="{04D1DB1D-5751-179D-CDDB-03C3A512B20A}"/>
              </a:ext>
            </a:extLst>
          </p:cNvPr>
          <p:cNvGrpSpPr/>
          <p:nvPr userDrawn="1"/>
        </p:nvGrpSpPr>
        <p:grpSpPr>
          <a:xfrm>
            <a:off x="1288411" y="4012747"/>
            <a:ext cx="842595" cy="719405"/>
            <a:chOff x="932466" y="3319876"/>
            <a:chExt cx="842595" cy="719405"/>
          </a:xfrm>
        </p:grpSpPr>
        <p:sp>
          <p:nvSpPr>
            <p:cNvPr id="41" name="Oval 10">
              <a:extLst>
                <a:ext uri="{FF2B5EF4-FFF2-40B4-BE49-F238E27FC236}">
                  <a16:creationId xmlns:a16="http://schemas.microsoft.com/office/drawing/2014/main" id="{F76C8534-F512-356F-889B-7EF39835620F}"/>
                </a:ext>
              </a:extLst>
            </p:cNvPr>
            <p:cNvSpPr/>
            <p:nvPr/>
          </p:nvSpPr>
          <p:spPr>
            <a:xfrm>
              <a:off x="1002940" y="3319876"/>
              <a:ext cx="706872" cy="719405"/>
            </a:xfrm>
            <a:prstGeom prst="ellipse">
              <a:avLst/>
            </a:prstGeom>
            <a:solidFill>
              <a:srgbClr val="A528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>
                <a:latin typeface="Arial Rounded MT Bold" panose="020F0704030504030204" pitchFamily="34" charset="77"/>
              </a:endParaRPr>
            </a:p>
          </p:txBody>
        </p:sp>
        <p:sp>
          <p:nvSpPr>
            <p:cNvPr id="42" name="Tekstvak 3">
              <a:extLst>
                <a:ext uri="{FF2B5EF4-FFF2-40B4-BE49-F238E27FC236}">
                  <a16:creationId xmlns:a16="http://schemas.microsoft.com/office/drawing/2014/main" id="{A7F59721-D2C5-485B-2341-F9D48B438A4A}"/>
                </a:ext>
              </a:extLst>
            </p:cNvPr>
            <p:cNvSpPr txBox="1"/>
            <p:nvPr/>
          </p:nvSpPr>
          <p:spPr>
            <a:xfrm>
              <a:off x="932466" y="3357420"/>
              <a:ext cx="84259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3600" b="1">
                  <a:solidFill>
                    <a:schemeClr val="bg1"/>
                  </a:solidFill>
                  <a:latin typeface="Arial Rounded MT Bold" panose="020F0704030504030204" pitchFamily="34" charset="77"/>
                  <a:ea typeface="Arial" charset="0"/>
                  <a:cs typeface="Arial" charset="0"/>
                </a:rPr>
                <a:t>10</a:t>
              </a:r>
            </a:p>
          </p:txBody>
        </p:sp>
      </p:grpSp>
      <p:sp>
        <p:nvSpPr>
          <p:cNvPr id="3" name="Oval 4">
            <a:extLst>
              <a:ext uri="{FF2B5EF4-FFF2-40B4-BE49-F238E27FC236}">
                <a16:creationId xmlns:a16="http://schemas.microsoft.com/office/drawing/2014/main" id="{A3A12C68-F4FA-893B-7C91-964CE9FB35DD}"/>
              </a:ext>
            </a:extLst>
          </p:cNvPr>
          <p:cNvSpPr/>
          <p:nvPr userDrawn="1"/>
        </p:nvSpPr>
        <p:spPr>
          <a:xfrm>
            <a:off x="676200" y="5068949"/>
            <a:ext cx="870155" cy="858789"/>
          </a:xfrm>
          <a:prstGeom prst="ellipse">
            <a:avLst/>
          </a:prstGeom>
          <a:solidFill>
            <a:srgbClr val="A52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B40D1F35-142E-BE5F-DCC0-4EEC8AE4402B}"/>
              </a:ext>
            </a:extLst>
          </p:cNvPr>
          <p:cNvSpPr txBox="1"/>
          <p:nvPr userDrawn="1"/>
        </p:nvSpPr>
        <p:spPr>
          <a:xfrm>
            <a:off x="876220" y="5175179"/>
            <a:ext cx="4701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b="1">
                <a:solidFill>
                  <a:schemeClr val="bg1"/>
                </a:solidFill>
                <a:latin typeface="Arial Rounded MT Bold" panose="020F0704030504030204" pitchFamily="34" charset="77"/>
                <a:ea typeface="Arial" charset="0"/>
                <a:cs typeface="Arial" charset="0"/>
              </a:rPr>
              <a:t>?</a:t>
            </a:r>
          </a:p>
        </p:txBody>
      </p:sp>
      <p:sp>
        <p:nvSpPr>
          <p:cNvPr id="8" name="Oval 4">
            <a:extLst>
              <a:ext uri="{FF2B5EF4-FFF2-40B4-BE49-F238E27FC236}">
                <a16:creationId xmlns:a16="http://schemas.microsoft.com/office/drawing/2014/main" id="{9D5FD68A-6765-8FAA-C62C-AC26818F372F}"/>
              </a:ext>
            </a:extLst>
          </p:cNvPr>
          <p:cNvSpPr/>
          <p:nvPr userDrawn="1"/>
        </p:nvSpPr>
        <p:spPr>
          <a:xfrm>
            <a:off x="1809392" y="5068949"/>
            <a:ext cx="870155" cy="858789"/>
          </a:xfrm>
          <a:prstGeom prst="ellipse">
            <a:avLst/>
          </a:prstGeom>
          <a:solidFill>
            <a:srgbClr val="A52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5BB92674-0461-0AAF-6C56-4D5C2853CE12}"/>
              </a:ext>
            </a:extLst>
          </p:cNvPr>
          <p:cNvSpPr txBox="1"/>
          <p:nvPr userDrawn="1"/>
        </p:nvSpPr>
        <p:spPr>
          <a:xfrm>
            <a:off x="2009412" y="5175179"/>
            <a:ext cx="4701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 b="1">
                <a:solidFill>
                  <a:schemeClr val="bg1"/>
                </a:solidFill>
                <a:latin typeface="Arial Rounded MT Bold" panose="020F0704030504030204" pitchFamily="34" charset="77"/>
                <a:ea typeface="Arial" charset="0"/>
                <a:cs typeface="Arial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4446757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659873E4-6831-5E20-1772-58DF521D8ED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7629" y="5562244"/>
            <a:ext cx="1188921" cy="1023252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C26B2B66-BA38-20AE-71FA-5269AF13D8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27734" t="16113"/>
          <a:stretch/>
        </p:blipFill>
        <p:spPr>
          <a:xfrm>
            <a:off x="-1" y="-1"/>
            <a:ext cx="5616763" cy="4314703"/>
          </a:xfrm>
          <a:prstGeom prst="rect">
            <a:avLst/>
          </a:prstGeom>
        </p:spPr>
      </p:pic>
      <p:sp>
        <p:nvSpPr>
          <p:cNvPr id="7" name="Tijdelijke aanduiding voor tekst 13">
            <a:extLst>
              <a:ext uri="{FF2B5EF4-FFF2-40B4-BE49-F238E27FC236}">
                <a16:creationId xmlns:a16="http://schemas.microsoft.com/office/drawing/2014/main" id="{63E40B3F-85D4-97FE-63E0-0D288AFA8E8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2344" y="242305"/>
            <a:ext cx="4010715" cy="1812406"/>
          </a:xfrm>
        </p:spPr>
        <p:txBody>
          <a:bodyPr anchor="ctr"/>
          <a:lstStyle>
            <a:lvl1pPr marL="0" indent="0" algn="l">
              <a:buNone/>
              <a:defRPr sz="3600">
                <a:solidFill>
                  <a:schemeClr val="bg1"/>
                </a:solidFill>
                <a:latin typeface="Arial Rounded MT Bold" panose="020F0704030504030204" pitchFamily="34" charset="77"/>
              </a:defRPr>
            </a:lvl1pPr>
          </a:lstStyle>
          <a:p>
            <a:pPr lvl="0"/>
            <a:r>
              <a:rPr lang="nl-NL"/>
              <a:t>Klikken om titel te veranderen</a:t>
            </a:r>
          </a:p>
        </p:txBody>
      </p:sp>
    </p:spTree>
    <p:extLst>
      <p:ext uri="{BB962C8B-B14F-4D97-AF65-F5344CB8AC3E}">
        <p14:creationId xmlns:p14="http://schemas.microsoft.com/office/powerpoint/2010/main" val="22472362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7629" y="5562244"/>
            <a:ext cx="1188921" cy="1023252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399AC97E-72E8-F5CB-0A7C-8DA283EC6D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87524" y="4928260"/>
            <a:ext cx="3361230" cy="2012867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01193F28-8378-2DAE-445A-1382BE3A88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7629" y="5562244"/>
            <a:ext cx="1188921" cy="1023252"/>
          </a:xfrm>
          <a:prstGeom prst="rect">
            <a:avLst/>
          </a:prstGeom>
        </p:spPr>
      </p:pic>
      <p:grpSp>
        <p:nvGrpSpPr>
          <p:cNvPr id="4" name="Groep 3">
            <a:extLst>
              <a:ext uri="{FF2B5EF4-FFF2-40B4-BE49-F238E27FC236}">
                <a16:creationId xmlns:a16="http://schemas.microsoft.com/office/drawing/2014/main" id="{2DD5ADA2-BCE7-567C-7261-B7514B13F880}"/>
              </a:ext>
            </a:extLst>
          </p:cNvPr>
          <p:cNvGrpSpPr/>
          <p:nvPr userDrawn="1"/>
        </p:nvGrpSpPr>
        <p:grpSpPr>
          <a:xfrm>
            <a:off x="6875812" y="1667762"/>
            <a:ext cx="2880000" cy="3154710"/>
            <a:chOff x="6616251" y="1480250"/>
            <a:chExt cx="2880000" cy="3154710"/>
          </a:xfrm>
        </p:grpSpPr>
        <p:sp>
          <p:nvSpPr>
            <p:cNvPr id="5" name="Tekstvak 4">
              <a:extLst>
                <a:ext uri="{FF2B5EF4-FFF2-40B4-BE49-F238E27FC236}">
                  <a16:creationId xmlns:a16="http://schemas.microsoft.com/office/drawing/2014/main" id="{9FB0D153-FB25-F610-9135-15BDA445B4F9}"/>
                </a:ext>
              </a:extLst>
            </p:cNvPr>
            <p:cNvSpPr txBox="1"/>
            <p:nvPr/>
          </p:nvSpPr>
          <p:spPr>
            <a:xfrm>
              <a:off x="7224979" y="1480250"/>
              <a:ext cx="1662545" cy="31547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nl-NL" sz="19900" b="1">
                  <a:solidFill>
                    <a:schemeClr val="bg1"/>
                  </a:solidFill>
                  <a:latin typeface="Arial Rounded MT Bold" panose="020F0704030504030204" pitchFamily="34" charset="77"/>
                  <a:cs typeface="Arial Hebrew" pitchFamily="2" charset="-79"/>
                </a:rPr>
                <a:t>?</a:t>
              </a:r>
              <a:endParaRPr lang="nl-NL"/>
            </a:p>
          </p:txBody>
        </p:sp>
        <p:sp>
          <p:nvSpPr>
            <p:cNvPr id="7" name="Ovaal 6">
              <a:extLst>
                <a:ext uri="{FF2B5EF4-FFF2-40B4-BE49-F238E27FC236}">
                  <a16:creationId xmlns:a16="http://schemas.microsoft.com/office/drawing/2014/main" id="{8C04D6FC-55DF-F289-57ED-25FD6B0CBC9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616251" y="1617605"/>
              <a:ext cx="2880000" cy="2880000"/>
            </a:xfrm>
            <a:prstGeom prst="ellipse">
              <a:avLst/>
            </a:prstGeom>
            <a:noFill/>
            <a:ln w="635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pic>
        <p:nvPicPr>
          <p:cNvPr id="10" name="Picture 11">
            <a:extLst>
              <a:ext uri="{FF2B5EF4-FFF2-40B4-BE49-F238E27FC236}">
                <a16:creationId xmlns:a16="http://schemas.microsoft.com/office/drawing/2014/main" id="{FC537192-6CF1-819D-E464-866ACA269E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5528" t="21997"/>
          <a:stretch/>
        </p:blipFill>
        <p:spPr>
          <a:xfrm>
            <a:off x="0" y="0"/>
            <a:ext cx="10375788" cy="2458150"/>
          </a:xfrm>
          <a:prstGeom prst="rect">
            <a:avLst/>
          </a:prstGeom>
        </p:spPr>
      </p:pic>
      <p:sp>
        <p:nvSpPr>
          <p:cNvPr id="21" name="Tijdelijke aanduiding voor afbeelding 20">
            <a:extLst>
              <a:ext uri="{FF2B5EF4-FFF2-40B4-BE49-F238E27FC236}">
                <a16:creationId xmlns:a16="http://schemas.microsoft.com/office/drawing/2014/main" id="{5DDAE49A-1F88-F6B3-2E48-0AB2A8CDF86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191321" y="933579"/>
            <a:ext cx="5625229" cy="4628665"/>
          </a:xfrm>
          <a:custGeom>
            <a:avLst/>
            <a:gdLst>
              <a:gd name="connsiteX0" fmla="*/ 0 w 5661025"/>
              <a:gd name="connsiteY0" fmla="*/ 3087687 h 3087687"/>
              <a:gd name="connsiteX1" fmla="*/ 771922 w 5661025"/>
              <a:gd name="connsiteY1" fmla="*/ 0 h 3087687"/>
              <a:gd name="connsiteX2" fmla="*/ 4889103 w 5661025"/>
              <a:gd name="connsiteY2" fmla="*/ 0 h 3087687"/>
              <a:gd name="connsiteX3" fmla="*/ 5661025 w 5661025"/>
              <a:gd name="connsiteY3" fmla="*/ 3087687 h 3087687"/>
              <a:gd name="connsiteX4" fmla="*/ 0 w 5661025"/>
              <a:gd name="connsiteY4" fmla="*/ 3087687 h 3087687"/>
              <a:gd name="connsiteX0" fmla="*/ 0 w 5661025"/>
              <a:gd name="connsiteY0" fmla="*/ 3087687 h 3087687"/>
              <a:gd name="connsiteX1" fmla="*/ 61918 w 5661025"/>
              <a:gd name="connsiteY1" fmla="*/ 774550 h 3087687"/>
              <a:gd name="connsiteX2" fmla="*/ 4889103 w 5661025"/>
              <a:gd name="connsiteY2" fmla="*/ 0 h 3087687"/>
              <a:gd name="connsiteX3" fmla="*/ 5661025 w 5661025"/>
              <a:gd name="connsiteY3" fmla="*/ 3087687 h 3087687"/>
              <a:gd name="connsiteX4" fmla="*/ 0 w 5661025"/>
              <a:gd name="connsiteY4" fmla="*/ 3087687 h 3087687"/>
              <a:gd name="connsiteX0" fmla="*/ 0 w 5661025"/>
              <a:gd name="connsiteY0" fmla="*/ 3087687 h 3087687"/>
              <a:gd name="connsiteX1" fmla="*/ 61918 w 5661025"/>
              <a:gd name="connsiteY1" fmla="*/ 774550 h 3087687"/>
              <a:gd name="connsiteX2" fmla="*/ 4889103 w 5661025"/>
              <a:gd name="connsiteY2" fmla="*/ 0 h 3087687"/>
              <a:gd name="connsiteX3" fmla="*/ 5661025 w 5661025"/>
              <a:gd name="connsiteY3" fmla="*/ 3087687 h 3087687"/>
              <a:gd name="connsiteX4" fmla="*/ 0 w 5661025"/>
              <a:gd name="connsiteY4" fmla="*/ 3087687 h 3087687"/>
              <a:gd name="connsiteX0" fmla="*/ 0 w 5661025"/>
              <a:gd name="connsiteY0" fmla="*/ 2667275 h 2667275"/>
              <a:gd name="connsiteX1" fmla="*/ 61918 w 5661025"/>
              <a:gd name="connsiteY1" fmla="*/ 354138 h 2667275"/>
              <a:gd name="connsiteX2" fmla="*/ 5136529 w 5661025"/>
              <a:gd name="connsiteY2" fmla="*/ 762929 h 2667275"/>
              <a:gd name="connsiteX3" fmla="*/ 5661025 w 5661025"/>
              <a:gd name="connsiteY3" fmla="*/ 2667275 h 2667275"/>
              <a:gd name="connsiteX4" fmla="*/ 0 w 5661025"/>
              <a:gd name="connsiteY4" fmla="*/ 2667275 h 2667275"/>
              <a:gd name="connsiteX0" fmla="*/ 0 w 5978361"/>
              <a:gd name="connsiteY0" fmla="*/ 2667275 h 2667275"/>
              <a:gd name="connsiteX1" fmla="*/ 61918 w 5978361"/>
              <a:gd name="connsiteY1" fmla="*/ 354138 h 2667275"/>
              <a:gd name="connsiteX2" fmla="*/ 5136529 w 5978361"/>
              <a:gd name="connsiteY2" fmla="*/ 762929 h 2667275"/>
              <a:gd name="connsiteX3" fmla="*/ 5661025 w 5978361"/>
              <a:gd name="connsiteY3" fmla="*/ 2667275 h 2667275"/>
              <a:gd name="connsiteX4" fmla="*/ 0 w 5978361"/>
              <a:gd name="connsiteY4" fmla="*/ 2667275 h 2667275"/>
              <a:gd name="connsiteX0" fmla="*/ 0 w 5978361"/>
              <a:gd name="connsiteY0" fmla="*/ 2667275 h 3178860"/>
              <a:gd name="connsiteX1" fmla="*/ 61918 w 5978361"/>
              <a:gd name="connsiteY1" fmla="*/ 354138 h 3178860"/>
              <a:gd name="connsiteX2" fmla="*/ 5136529 w 5978361"/>
              <a:gd name="connsiteY2" fmla="*/ 762929 h 3178860"/>
              <a:gd name="connsiteX3" fmla="*/ 5661025 w 5978361"/>
              <a:gd name="connsiteY3" fmla="*/ 2667275 h 3178860"/>
              <a:gd name="connsiteX4" fmla="*/ 0 w 5978361"/>
              <a:gd name="connsiteY4" fmla="*/ 2667275 h 3178860"/>
              <a:gd name="connsiteX0" fmla="*/ 0 w 5978361"/>
              <a:gd name="connsiteY0" fmla="*/ 2567282 h 3078867"/>
              <a:gd name="connsiteX1" fmla="*/ 61918 w 5978361"/>
              <a:gd name="connsiteY1" fmla="*/ 254145 h 3078867"/>
              <a:gd name="connsiteX2" fmla="*/ 5136529 w 5978361"/>
              <a:gd name="connsiteY2" fmla="*/ 662936 h 3078867"/>
              <a:gd name="connsiteX3" fmla="*/ 5661025 w 5978361"/>
              <a:gd name="connsiteY3" fmla="*/ 2567282 h 3078867"/>
              <a:gd name="connsiteX4" fmla="*/ 0 w 5978361"/>
              <a:gd name="connsiteY4" fmla="*/ 2567282 h 3078867"/>
              <a:gd name="connsiteX0" fmla="*/ 0 w 6479169"/>
              <a:gd name="connsiteY0" fmla="*/ 2567282 h 3078867"/>
              <a:gd name="connsiteX1" fmla="*/ 61918 w 6479169"/>
              <a:gd name="connsiteY1" fmla="*/ 254145 h 3078867"/>
              <a:gd name="connsiteX2" fmla="*/ 5136529 w 6479169"/>
              <a:gd name="connsiteY2" fmla="*/ 662936 h 3078867"/>
              <a:gd name="connsiteX3" fmla="*/ 5661025 w 6479169"/>
              <a:gd name="connsiteY3" fmla="*/ 2567282 h 3078867"/>
              <a:gd name="connsiteX4" fmla="*/ 0 w 6479169"/>
              <a:gd name="connsiteY4" fmla="*/ 2567282 h 3078867"/>
              <a:gd name="connsiteX0" fmla="*/ 0 w 6479169"/>
              <a:gd name="connsiteY0" fmla="*/ 2637803 h 3149388"/>
              <a:gd name="connsiteX1" fmla="*/ 61918 w 6479169"/>
              <a:gd name="connsiteY1" fmla="*/ 324666 h 3149388"/>
              <a:gd name="connsiteX2" fmla="*/ 5136529 w 6479169"/>
              <a:gd name="connsiteY2" fmla="*/ 733457 h 3149388"/>
              <a:gd name="connsiteX3" fmla="*/ 5661025 w 6479169"/>
              <a:gd name="connsiteY3" fmla="*/ 2637803 h 3149388"/>
              <a:gd name="connsiteX4" fmla="*/ 0 w 6479169"/>
              <a:gd name="connsiteY4" fmla="*/ 2637803 h 3149388"/>
              <a:gd name="connsiteX0" fmla="*/ 71 w 6479240"/>
              <a:gd name="connsiteY0" fmla="*/ 2637803 h 3365507"/>
              <a:gd name="connsiteX1" fmla="*/ 61989 w 6479240"/>
              <a:gd name="connsiteY1" fmla="*/ 324666 h 3365507"/>
              <a:gd name="connsiteX2" fmla="*/ 5136600 w 6479240"/>
              <a:gd name="connsiteY2" fmla="*/ 733457 h 3365507"/>
              <a:gd name="connsiteX3" fmla="*/ 5661096 w 6479240"/>
              <a:gd name="connsiteY3" fmla="*/ 2637803 h 3365507"/>
              <a:gd name="connsiteX4" fmla="*/ 71 w 6479240"/>
              <a:gd name="connsiteY4" fmla="*/ 2637803 h 3365507"/>
              <a:gd name="connsiteX0" fmla="*/ 972734 w 7451903"/>
              <a:gd name="connsiteY0" fmla="*/ 2393631 h 2929107"/>
              <a:gd name="connsiteX1" fmla="*/ 3873 w 7451903"/>
              <a:gd name="connsiteY1" fmla="*/ 1769985 h 2929107"/>
              <a:gd name="connsiteX2" fmla="*/ 1034652 w 7451903"/>
              <a:gd name="connsiteY2" fmla="*/ 80494 h 2929107"/>
              <a:gd name="connsiteX3" fmla="*/ 6109263 w 7451903"/>
              <a:gd name="connsiteY3" fmla="*/ 489285 h 2929107"/>
              <a:gd name="connsiteX4" fmla="*/ 6633759 w 7451903"/>
              <a:gd name="connsiteY4" fmla="*/ 2393631 h 2929107"/>
              <a:gd name="connsiteX5" fmla="*/ 972734 w 7451903"/>
              <a:gd name="connsiteY5" fmla="*/ 2393631 h 2929107"/>
              <a:gd name="connsiteX0" fmla="*/ 2948268 w 7179329"/>
              <a:gd name="connsiteY0" fmla="*/ 4222431 h 4228268"/>
              <a:gd name="connsiteX1" fmla="*/ 0 w 7179329"/>
              <a:gd name="connsiteY1" fmla="*/ 1769985 h 4228268"/>
              <a:gd name="connsiteX2" fmla="*/ 1030779 w 7179329"/>
              <a:gd name="connsiteY2" fmla="*/ 80494 h 4228268"/>
              <a:gd name="connsiteX3" fmla="*/ 6105390 w 7179329"/>
              <a:gd name="connsiteY3" fmla="*/ 489285 h 4228268"/>
              <a:gd name="connsiteX4" fmla="*/ 6629886 w 7179329"/>
              <a:gd name="connsiteY4" fmla="*/ 2393631 h 4228268"/>
              <a:gd name="connsiteX5" fmla="*/ 2948268 w 7179329"/>
              <a:gd name="connsiteY5" fmla="*/ 4222431 h 4228268"/>
              <a:gd name="connsiteX0" fmla="*/ 2984479 w 7215540"/>
              <a:gd name="connsiteY0" fmla="*/ 4222431 h 4228268"/>
              <a:gd name="connsiteX1" fmla="*/ 36211 w 7215540"/>
              <a:gd name="connsiteY1" fmla="*/ 1769985 h 4228268"/>
              <a:gd name="connsiteX2" fmla="*/ 1066990 w 7215540"/>
              <a:gd name="connsiteY2" fmla="*/ 80494 h 4228268"/>
              <a:gd name="connsiteX3" fmla="*/ 6141601 w 7215540"/>
              <a:gd name="connsiteY3" fmla="*/ 489285 h 4228268"/>
              <a:gd name="connsiteX4" fmla="*/ 6666097 w 7215540"/>
              <a:gd name="connsiteY4" fmla="*/ 2393631 h 4228268"/>
              <a:gd name="connsiteX5" fmla="*/ 2984479 w 7215540"/>
              <a:gd name="connsiteY5" fmla="*/ 4222431 h 4228268"/>
              <a:gd name="connsiteX0" fmla="*/ 2317112 w 6548173"/>
              <a:gd name="connsiteY0" fmla="*/ 4295387 h 4298541"/>
              <a:gd name="connsiteX1" fmla="*/ 100364 w 6548173"/>
              <a:gd name="connsiteY1" fmla="*/ 2854160 h 4298541"/>
              <a:gd name="connsiteX2" fmla="*/ 399623 w 6548173"/>
              <a:gd name="connsiteY2" fmla="*/ 153450 h 4298541"/>
              <a:gd name="connsiteX3" fmla="*/ 5474234 w 6548173"/>
              <a:gd name="connsiteY3" fmla="*/ 562241 h 4298541"/>
              <a:gd name="connsiteX4" fmla="*/ 5998730 w 6548173"/>
              <a:gd name="connsiteY4" fmla="*/ 2466587 h 4298541"/>
              <a:gd name="connsiteX5" fmla="*/ 2317112 w 6548173"/>
              <a:gd name="connsiteY5" fmla="*/ 4295387 h 4298541"/>
              <a:gd name="connsiteX0" fmla="*/ 2317112 w 6108590"/>
              <a:gd name="connsiteY0" fmla="*/ 4320614 h 4326657"/>
              <a:gd name="connsiteX1" fmla="*/ 100364 w 6108590"/>
              <a:gd name="connsiteY1" fmla="*/ 2879387 h 4326657"/>
              <a:gd name="connsiteX2" fmla="*/ 399623 w 6108590"/>
              <a:gd name="connsiteY2" fmla="*/ 178677 h 4326657"/>
              <a:gd name="connsiteX3" fmla="*/ 5474234 w 6108590"/>
              <a:gd name="connsiteY3" fmla="*/ 587468 h 4326657"/>
              <a:gd name="connsiteX4" fmla="*/ 5686758 w 6108590"/>
              <a:gd name="connsiteY4" fmla="*/ 3277122 h 4326657"/>
              <a:gd name="connsiteX5" fmla="*/ 2317112 w 6108590"/>
              <a:gd name="connsiteY5" fmla="*/ 4320614 h 4326657"/>
              <a:gd name="connsiteX0" fmla="*/ 2263569 w 5753786"/>
              <a:gd name="connsiteY0" fmla="*/ 4202926 h 4208074"/>
              <a:gd name="connsiteX1" fmla="*/ 46821 w 5753786"/>
              <a:gd name="connsiteY1" fmla="*/ 2761699 h 4208074"/>
              <a:gd name="connsiteX2" fmla="*/ 346080 w 5753786"/>
              <a:gd name="connsiteY2" fmla="*/ 60989 h 4208074"/>
              <a:gd name="connsiteX3" fmla="*/ 4560079 w 5753786"/>
              <a:gd name="connsiteY3" fmla="*/ 1061450 h 4208074"/>
              <a:gd name="connsiteX4" fmla="*/ 5633215 w 5753786"/>
              <a:gd name="connsiteY4" fmla="*/ 3159434 h 4208074"/>
              <a:gd name="connsiteX5" fmla="*/ 2263569 w 5753786"/>
              <a:gd name="connsiteY5" fmla="*/ 4202926 h 4208074"/>
              <a:gd name="connsiteX0" fmla="*/ 2346570 w 6387770"/>
              <a:gd name="connsiteY0" fmla="*/ 4543930 h 4550931"/>
              <a:gd name="connsiteX1" fmla="*/ 129822 w 6387770"/>
              <a:gd name="connsiteY1" fmla="*/ 3102703 h 4550931"/>
              <a:gd name="connsiteX2" fmla="*/ 429081 w 6387770"/>
              <a:gd name="connsiteY2" fmla="*/ 401993 h 4550931"/>
              <a:gd name="connsiteX3" fmla="*/ 5901725 w 6387770"/>
              <a:gd name="connsiteY3" fmla="*/ 337447 h 4550931"/>
              <a:gd name="connsiteX4" fmla="*/ 5716216 w 6387770"/>
              <a:gd name="connsiteY4" fmla="*/ 3500438 h 4550931"/>
              <a:gd name="connsiteX5" fmla="*/ 2346570 w 6387770"/>
              <a:gd name="connsiteY5" fmla="*/ 4543930 h 4550931"/>
              <a:gd name="connsiteX0" fmla="*/ 2111133 w 6152333"/>
              <a:gd name="connsiteY0" fmla="*/ 4554938 h 4557058"/>
              <a:gd name="connsiteX1" fmla="*/ 948634 w 6152333"/>
              <a:gd name="connsiteY1" fmla="*/ 3307349 h 4557058"/>
              <a:gd name="connsiteX2" fmla="*/ 193644 w 6152333"/>
              <a:gd name="connsiteY2" fmla="*/ 413001 h 4557058"/>
              <a:gd name="connsiteX3" fmla="*/ 5666288 w 6152333"/>
              <a:gd name="connsiteY3" fmla="*/ 348455 h 4557058"/>
              <a:gd name="connsiteX4" fmla="*/ 5480779 w 6152333"/>
              <a:gd name="connsiteY4" fmla="*/ 3511446 h 4557058"/>
              <a:gd name="connsiteX5" fmla="*/ 2111133 w 6152333"/>
              <a:gd name="connsiteY5" fmla="*/ 4554938 h 4557058"/>
              <a:gd name="connsiteX0" fmla="*/ 3233308 w 6195395"/>
              <a:gd name="connsiteY0" fmla="*/ 4242966 h 4248274"/>
              <a:gd name="connsiteX1" fmla="*/ 1038075 w 6195395"/>
              <a:gd name="connsiteY1" fmla="*/ 3307349 h 4248274"/>
              <a:gd name="connsiteX2" fmla="*/ 283085 w 6195395"/>
              <a:gd name="connsiteY2" fmla="*/ 413001 h 4248274"/>
              <a:gd name="connsiteX3" fmla="*/ 5755729 w 6195395"/>
              <a:gd name="connsiteY3" fmla="*/ 348455 h 4248274"/>
              <a:gd name="connsiteX4" fmla="*/ 5570220 w 6195395"/>
              <a:gd name="connsiteY4" fmla="*/ 3511446 h 4248274"/>
              <a:gd name="connsiteX5" fmla="*/ 3233308 w 6195395"/>
              <a:gd name="connsiteY5" fmla="*/ 4242966 h 4248274"/>
              <a:gd name="connsiteX0" fmla="*/ 3033953 w 5978628"/>
              <a:gd name="connsiteY0" fmla="*/ 4254099 h 4259407"/>
              <a:gd name="connsiteX1" fmla="*/ 838720 w 5978628"/>
              <a:gd name="connsiteY1" fmla="*/ 3318482 h 4259407"/>
              <a:gd name="connsiteX2" fmla="*/ 320398 w 5978628"/>
              <a:gd name="connsiteY2" fmla="*/ 402619 h 4259407"/>
              <a:gd name="connsiteX3" fmla="*/ 5556374 w 5978628"/>
              <a:gd name="connsiteY3" fmla="*/ 359588 h 4259407"/>
              <a:gd name="connsiteX4" fmla="*/ 5370865 w 5978628"/>
              <a:gd name="connsiteY4" fmla="*/ 3522579 h 4259407"/>
              <a:gd name="connsiteX5" fmla="*/ 3033953 w 5978628"/>
              <a:gd name="connsiteY5" fmla="*/ 4254099 h 4259407"/>
              <a:gd name="connsiteX0" fmla="*/ 2984163 w 5928838"/>
              <a:gd name="connsiteY0" fmla="*/ 4256637 h 4260286"/>
              <a:gd name="connsiteX1" fmla="*/ 982567 w 5928838"/>
              <a:gd name="connsiteY1" fmla="*/ 3364050 h 4260286"/>
              <a:gd name="connsiteX2" fmla="*/ 270608 w 5928838"/>
              <a:gd name="connsiteY2" fmla="*/ 405157 h 4260286"/>
              <a:gd name="connsiteX3" fmla="*/ 5506584 w 5928838"/>
              <a:gd name="connsiteY3" fmla="*/ 362126 h 4260286"/>
              <a:gd name="connsiteX4" fmla="*/ 5321075 w 5928838"/>
              <a:gd name="connsiteY4" fmla="*/ 3525117 h 4260286"/>
              <a:gd name="connsiteX5" fmla="*/ 2984163 w 5928838"/>
              <a:gd name="connsiteY5" fmla="*/ 4256637 h 4260286"/>
              <a:gd name="connsiteX0" fmla="*/ 3051653 w 5996328"/>
              <a:gd name="connsiteY0" fmla="*/ 4256637 h 4260286"/>
              <a:gd name="connsiteX1" fmla="*/ 1050057 w 5996328"/>
              <a:gd name="connsiteY1" fmla="*/ 3364050 h 4260286"/>
              <a:gd name="connsiteX2" fmla="*/ 338098 w 5996328"/>
              <a:gd name="connsiteY2" fmla="*/ 405157 h 4260286"/>
              <a:gd name="connsiteX3" fmla="*/ 5574074 w 5996328"/>
              <a:gd name="connsiteY3" fmla="*/ 362126 h 4260286"/>
              <a:gd name="connsiteX4" fmla="*/ 5388565 w 5996328"/>
              <a:gd name="connsiteY4" fmla="*/ 3525117 h 4260286"/>
              <a:gd name="connsiteX5" fmla="*/ 3051653 w 5996328"/>
              <a:gd name="connsiteY5" fmla="*/ 4256637 h 4260286"/>
              <a:gd name="connsiteX0" fmla="*/ 2924961 w 5869636"/>
              <a:gd name="connsiteY0" fmla="*/ 4256637 h 4260286"/>
              <a:gd name="connsiteX1" fmla="*/ 923365 w 5869636"/>
              <a:gd name="connsiteY1" fmla="*/ 3364050 h 4260286"/>
              <a:gd name="connsiteX2" fmla="*/ 211406 w 5869636"/>
              <a:gd name="connsiteY2" fmla="*/ 405157 h 4260286"/>
              <a:gd name="connsiteX3" fmla="*/ 5447382 w 5869636"/>
              <a:gd name="connsiteY3" fmla="*/ 362126 h 4260286"/>
              <a:gd name="connsiteX4" fmla="*/ 5261873 w 5869636"/>
              <a:gd name="connsiteY4" fmla="*/ 3525117 h 4260286"/>
              <a:gd name="connsiteX5" fmla="*/ 2924961 w 5869636"/>
              <a:gd name="connsiteY5" fmla="*/ 4256637 h 4260286"/>
              <a:gd name="connsiteX0" fmla="*/ 3022666 w 5967341"/>
              <a:gd name="connsiteY0" fmla="*/ 4223402 h 4227051"/>
              <a:gd name="connsiteX1" fmla="*/ 1021070 w 5967341"/>
              <a:gd name="connsiteY1" fmla="*/ 3330815 h 4227051"/>
              <a:gd name="connsiteX2" fmla="*/ 309111 w 5967341"/>
              <a:gd name="connsiteY2" fmla="*/ 371922 h 4227051"/>
              <a:gd name="connsiteX3" fmla="*/ 5545087 w 5967341"/>
              <a:gd name="connsiteY3" fmla="*/ 328891 h 4227051"/>
              <a:gd name="connsiteX4" fmla="*/ 5359578 w 5967341"/>
              <a:gd name="connsiteY4" fmla="*/ 3491882 h 4227051"/>
              <a:gd name="connsiteX5" fmla="*/ 3022666 w 5967341"/>
              <a:gd name="connsiteY5" fmla="*/ 4223402 h 4227051"/>
              <a:gd name="connsiteX0" fmla="*/ 3410836 w 6030539"/>
              <a:gd name="connsiteY0" fmla="*/ 4653708 h 4654805"/>
              <a:gd name="connsiteX1" fmla="*/ 1097268 w 6030539"/>
              <a:gd name="connsiteY1" fmla="*/ 3330815 h 4654805"/>
              <a:gd name="connsiteX2" fmla="*/ 385309 w 6030539"/>
              <a:gd name="connsiteY2" fmla="*/ 371922 h 4654805"/>
              <a:gd name="connsiteX3" fmla="*/ 5621285 w 6030539"/>
              <a:gd name="connsiteY3" fmla="*/ 328891 h 4654805"/>
              <a:gd name="connsiteX4" fmla="*/ 5435776 w 6030539"/>
              <a:gd name="connsiteY4" fmla="*/ 3491882 h 4654805"/>
              <a:gd name="connsiteX5" fmla="*/ 3410836 w 6030539"/>
              <a:gd name="connsiteY5" fmla="*/ 4653708 h 4654805"/>
              <a:gd name="connsiteX0" fmla="*/ 3410836 w 6030539"/>
              <a:gd name="connsiteY0" fmla="*/ 4653708 h 4790135"/>
              <a:gd name="connsiteX1" fmla="*/ 1097268 w 6030539"/>
              <a:gd name="connsiteY1" fmla="*/ 3330815 h 4790135"/>
              <a:gd name="connsiteX2" fmla="*/ 385309 w 6030539"/>
              <a:gd name="connsiteY2" fmla="*/ 371922 h 4790135"/>
              <a:gd name="connsiteX3" fmla="*/ 5621285 w 6030539"/>
              <a:gd name="connsiteY3" fmla="*/ 328891 h 4790135"/>
              <a:gd name="connsiteX4" fmla="*/ 5435776 w 6030539"/>
              <a:gd name="connsiteY4" fmla="*/ 3491882 h 4790135"/>
              <a:gd name="connsiteX5" fmla="*/ 3410836 w 6030539"/>
              <a:gd name="connsiteY5" fmla="*/ 4653708 h 4790135"/>
              <a:gd name="connsiteX0" fmla="*/ 3410836 w 5913075"/>
              <a:gd name="connsiteY0" fmla="*/ 4653708 h 4791119"/>
              <a:gd name="connsiteX1" fmla="*/ 1097268 w 5913075"/>
              <a:gd name="connsiteY1" fmla="*/ 3330815 h 4791119"/>
              <a:gd name="connsiteX2" fmla="*/ 385309 w 5913075"/>
              <a:gd name="connsiteY2" fmla="*/ 371922 h 4791119"/>
              <a:gd name="connsiteX3" fmla="*/ 5621285 w 5913075"/>
              <a:gd name="connsiteY3" fmla="*/ 328891 h 4791119"/>
              <a:gd name="connsiteX4" fmla="*/ 5435776 w 5913075"/>
              <a:gd name="connsiteY4" fmla="*/ 3491882 h 4791119"/>
              <a:gd name="connsiteX5" fmla="*/ 3410836 w 5913075"/>
              <a:gd name="connsiteY5" fmla="*/ 4653708 h 4791119"/>
              <a:gd name="connsiteX0" fmla="*/ 3410836 w 5636311"/>
              <a:gd name="connsiteY0" fmla="*/ 4827121 h 4964532"/>
              <a:gd name="connsiteX1" fmla="*/ 1097268 w 5636311"/>
              <a:gd name="connsiteY1" fmla="*/ 3504228 h 4964532"/>
              <a:gd name="connsiteX2" fmla="*/ 385309 w 5636311"/>
              <a:gd name="connsiteY2" fmla="*/ 545335 h 4964532"/>
              <a:gd name="connsiteX3" fmla="*/ 5621285 w 5636311"/>
              <a:gd name="connsiteY3" fmla="*/ 502304 h 4964532"/>
              <a:gd name="connsiteX4" fmla="*/ 5435776 w 5636311"/>
              <a:gd name="connsiteY4" fmla="*/ 3665295 h 4964532"/>
              <a:gd name="connsiteX5" fmla="*/ 3410836 w 5636311"/>
              <a:gd name="connsiteY5" fmla="*/ 4827121 h 4964532"/>
              <a:gd name="connsiteX0" fmla="*/ 3410836 w 6065610"/>
              <a:gd name="connsiteY0" fmla="*/ 4516700 h 4654111"/>
              <a:gd name="connsiteX1" fmla="*/ 1097268 w 6065610"/>
              <a:gd name="connsiteY1" fmla="*/ 3193807 h 4654111"/>
              <a:gd name="connsiteX2" fmla="*/ 385309 w 6065610"/>
              <a:gd name="connsiteY2" fmla="*/ 234914 h 4654111"/>
              <a:gd name="connsiteX3" fmla="*/ 5621285 w 6065610"/>
              <a:gd name="connsiteY3" fmla="*/ 191883 h 4654111"/>
              <a:gd name="connsiteX4" fmla="*/ 5435776 w 6065610"/>
              <a:gd name="connsiteY4" fmla="*/ 3354874 h 4654111"/>
              <a:gd name="connsiteX5" fmla="*/ 3410836 w 6065610"/>
              <a:gd name="connsiteY5" fmla="*/ 4516700 h 4654111"/>
              <a:gd name="connsiteX0" fmla="*/ 2950689 w 5412024"/>
              <a:gd name="connsiteY0" fmla="*/ 4787966 h 4925377"/>
              <a:gd name="connsiteX1" fmla="*/ 637121 w 5412024"/>
              <a:gd name="connsiteY1" fmla="*/ 3465073 h 4925377"/>
              <a:gd name="connsiteX2" fmla="*/ 506075 w 5412024"/>
              <a:gd name="connsiteY2" fmla="*/ 269511 h 4925377"/>
              <a:gd name="connsiteX3" fmla="*/ 5161138 w 5412024"/>
              <a:gd name="connsiteY3" fmla="*/ 463149 h 4925377"/>
              <a:gd name="connsiteX4" fmla="*/ 4975629 w 5412024"/>
              <a:gd name="connsiteY4" fmla="*/ 3626140 h 4925377"/>
              <a:gd name="connsiteX5" fmla="*/ 2950689 w 5412024"/>
              <a:gd name="connsiteY5" fmla="*/ 4787966 h 4925377"/>
              <a:gd name="connsiteX0" fmla="*/ 2676323 w 4980100"/>
              <a:gd name="connsiteY0" fmla="*/ 4745971 h 4883382"/>
              <a:gd name="connsiteX1" fmla="*/ 362755 w 4980100"/>
              <a:gd name="connsiteY1" fmla="*/ 3423078 h 4883382"/>
              <a:gd name="connsiteX2" fmla="*/ 231709 w 4980100"/>
              <a:gd name="connsiteY2" fmla="*/ 227516 h 4883382"/>
              <a:gd name="connsiteX3" fmla="*/ 2577917 w 4980100"/>
              <a:gd name="connsiteY3" fmla="*/ 277136 h 4883382"/>
              <a:gd name="connsiteX4" fmla="*/ 4886772 w 4980100"/>
              <a:gd name="connsiteY4" fmla="*/ 421154 h 4883382"/>
              <a:gd name="connsiteX5" fmla="*/ 4701263 w 4980100"/>
              <a:gd name="connsiteY5" fmla="*/ 3584145 h 4883382"/>
              <a:gd name="connsiteX6" fmla="*/ 2676323 w 4980100"/>
              <a:gd name="connsiteY6" fmla="*/ 4745971 h 4883382"/>
              <a:gd name="connsiteX0" fmla="*/ 2676323 w 4980100"/>
              <a:gd name="connsiteY0" fmla="*/ 4793875 h 4931286"/>
              <a:gd name="connsiteX1" fmla="*/ 362755 w 4980100"/>
              <a:gd name="connsiteY1" fmla="*/ 3470982 h 4931286"/>
              <a:gd name="connsiteX2" fmla="*/ 231709 w 4980100"/>
              <a:gd name="connsiteY2" fmla="*/ 275420 h 4931286"/>
              <a:gd name="connsiteX3" fmla="*/ 2577917 w 4980100"/>
              <a:gd name="connsiteY3" fmla="*/ 325040 h 4931286"/>
              <a:gd name="connsiteX4" fmla="*/ 4886772 w 4980100"/>
              <a:gd name="connsiteY4" fmla="*/ 469058 h 4931286"/>
              <a:gd name="connsiteX5" fmla="*/ 4701263 w 4980100"/>
              <a:gd name="connsiteY5" fmla="*/ 3632049 h 4931286"/>
              <a:gd name="connsiteX6" fmla="*/ 2676323 w 4980100"/>
              <a:gd name="connsiteY6" fmla="*/ 4793875 h 4931286"/>
              <a:gd name="connsiteX0" fmla="*/ 2676323 w 4980100"/>
              <a:gd name="connsiteY0" fmla="*/ 4793875 h 4931286"/>
              <a:gd name="connsiteX1" fmla="*/ 362755 w 4980100"/>
              <a:gd name="connsiteY1" fmla="*/ 3470982 h 4931286"/>
              <a:gd name="connsiteX2" fmla="*/ 231709 w 4980100"/>
              <a:gd name="connsiteY2" fmla="*/ 275420 h 4931286"/>
              <a:gd name="connsiteX3" fmla="*/ 2577917 w 4980100"/>
              <a:gd name="connsiteY3" fmla="*/ 325040 h 4931286"/>
              <a:gd name="connsiteX4" fmla="*/ 4886772 w 4980100"/>
              <a:gd name="connsiteY4" fmla="*/ 469058 h 4931286"/>
              <a:gd name="connsiteX5" fmla="*/ 4701263 w 4980100"/>
              <a:gd name="connsiteY5" fmla="*/ 3632049 h 4931286"/>
              <a:gd name="connsiteX6" fmla="*/ 2676323 w 4980100"/>
              <a:gd name="connsiteY6" fmla="*/ 4793875 h 4931286"/>
              <a:gd name="connsiteX0" fmla="*/ 2676323 w 4980100"/>
              <a:gd name="connsiteY0" fmla="*/ 4793875 h 4931286"/>
              <a:gd name="connsiteX1" fmla="*/ 362755 w 4980100"/>
              <a:gd name="connsiteY1" fmla="*/ 3470982 h 4931286"/>
              <a:gd name="connsiteX2" fmla="*/ 231709 w 4980100"/>
              <a:gd name="connsiteY2" fmla="*/ 275420 h 4931286"/>
              <a:gd name="connsiteX3" fmla="*/ 2577917 w 4980100"/>
              <a:gd name="connsiteY3" fmla="*/ 325040 h 4931286"/>
              <a:gd name="connsiteX4" fmla="*/ 4886772 w 4980100"/>
              <a:gd name="connsiteY4" fmla="*/ 469058 h 4931286"/>
              <a:gd name="connsiteX5" fmla="*/ 4701263 w 4980100"/>
              <a:gd name="connsiteY5" fmla="*/ 3632049 h 4931286"/>
              <a:gd name="connsiteX6" fmla="*/ 2676323 w 4980100"/>
              <a:gd name="connsiteY6" fmla="*/ 4793875 h 4931286"/>
              <a:gd name="connsiteX0" fmla="*/ 2676323 w 4980100"/>
              <a:gd name="connsiteY0" fmla="*/ 4793875 h 4931286"/>
              <a:gd name="connsiteX1" fmla="*/ 362755 w 4980100"/>
              <a:gd name="connsiteY1" fmla="*/ 3470982 h 4931286"/>
              <a:gd name="connsiteX2" fmla="*/ 231709 w 4980100"/>
              <a:gd name="connsiteY2" fmla="*/ 275420 h 4931286"/>
              <a:gd name="connsiteX3" fmla="*/ 2577917 w 4980100"/>
              <a:gd name="connsiteY3" fmla="*/ 325040 h 4931286"/>
              <a:gd name="connsiteX4" fmla="*/ 4886772 w 4980100"/>
              <a:gd name="connsiteY4" fmla="*/ 469058 h 4931286"/>
              <a:gd name="connsiteX5" fmla="*/ 4701263 w 4980100"/>
              <a:gd name="connsiteY5" fmla="*/ 3632049 h 4931286"/>
              <a:gd name="connsiteX6" fmla="*/ 2676323 w 4980100"/>
              <a:gd name="connsiteY6" fmla="*/ 4793875 h 4931286"/>
              <a:gd name="connsiteX0" fmla="*/ 2676323 w 5194147"/>
              <a:gd name="connsiteY0" fmla="*/ 4739832 h 4878995"/>
              <a:gd name="connsiteX1" fmla="*/ 362755 w 5194147"/>
              <a:gd name="connsiteY1" fmla="*/ 3416939 h 4878995"/>
              <a:gd name="connsiteX2" fmla="*/ 231709 w 5194147"/>
              <a:gd name="connsiteY2" fmla="*/ 221377 h 4878995"/>
              <a:gd name="connsiteX3" fmla="*/ 2577917 w 5194147"/>
              <a:gd name="connsiteY3" fmla="*/ 270997 h 4878995"/>
              <a:gd name="connsiteX4" fmla="*/ 5035688 w 5194147"/>
              <a:gd name="connsiteY4" fmla="*/ 237554 h 4878995"/>
              <a:gd name="connsiteX5" fmla="*/ 4701263 w 5194147"/>
              <a:gd name="connsiteY5" fmla="*/ 3578006 h 4878995"/>
              <a:gd name="connsiteX6" fmla="*/ 2676323 w 5194147"/>
              <a:gd name="connsiteY6" fmla="*/ 4739832 h 4878995"/>
              <a:gd name="connsiteX0" fmla="*/ 2677016 w 5194106"/>
              <a:gd name="connsiteY0" fmla="*/ 4834201 h 4973363"/>
              <a:gd name="connsiteX1" fmla="*/ 363448 w 5194106"/>
              <a:gd name="connsiteY1" fmla="*/ 3511308 h 4973363"/>
              <a:gd name="connsiteX2" fmla="*/ 232402 w 5194106"/>
              <a:gd name="connsiteY2" fmla="*/ 315746 h 4973363"/>
              <a:gd name="connsiteX3" fmla="*/ 2588538 w 5194106"/>
              <a:gd name="connsiteY3" fmla="*/ 118893 h 4973363"/>
              <a:gd name="connsiteX4" fmla="*/ 5036381 w 5194106"/>
              <a:gd name="connsiteY4" fmla="*/ 331923 h 4973363"/>
              <a:gd name="connsiteX5" fmla="*/ 4701956 w 5194106"/>
              <a:gd name="connsiteY5" fmla="*/ 3672375 h 4973363"/>
              <a:gd name="connsiteX6" fmla="*/ 2677016 w 5194106"/>
              <a:gd name="connsiteY6" fmla="*/ 4834201 h 4973363"/>
              <a:gd name="connsiteX0" fmla="*/ 2499531 w 5191256"/>
              <a:gd name="connsiteY0" fmla="*/ 4183510 h 4411363"/>
              <a:gd name="connsiteX1" fmla="*/ 354734 w 5191256"/>
              <a:gd name="connsiteY1" fmla="*/ 3511308 h 4411363"/>
              <a:gd name="connsiteX2" fmla="*/ 223688 w 5191256"/>
              <a:gd name="connsiteY2" fmla="*/ 315746 h 4411363"/>
              <a:gd name="connsiteX3" fmla="*/ 2579824 w 5191256"/>
              <a:gd name="connsiteY3" fmla="*/ 118893 h 4411363"/>
              <a:gd name="connsiteX4" fmla="*/ 5027667 w 5191256"/>
              <a:gd name="connsiteY4" fmla="*/ 331923 h 4411363"/>
              <a:gd name="connsiteX5" fmla="*/ 4693242 w 5191256"/>
              <a:gd name="connsiteY5" fmla="*/ 3672375 h 4411363"/>
              <a:gd name="connsiteX6" fmla="*/ 2499531 w 5191256"/>
              <a:gd name="connsiteY6" fmla="*/ 4183510 h 4411363"/>
              <a:gd name="connsiteX0" fmla="*/ 2499531 w 5191256"/>
              <a:gd name="connsiteY0" fmla="*/ 4183510 h 4241987"/>
              <a:gd name="connsiteX1" fmla="*/ 354734 w 5191256"/>
              <a:gd name="connsiteY1" fmla="*/ 3511308 h 4241987"/>
              <a:gd name="connsiteX2" fmla="*/ 223688 w 5191256"/>
              <a:gd name="connsiteY2" fmla="*/ 315746 h 4241987"/>
              <a:gd name="connsiteX3" fmla="*/ 2579824 w 5191256"/>
              <a:gd name="connsiteY3" fmla="*/ 118893 h 4241987"/>
              <a:gd name="connsiteX4" fmla="*/ 5027667 w 5191256"/>
              <a:gd name="connsiteY4" fmla="*/ 331923 h 4241987"/>
              <a:gd name="connsiteX5" fmla="*/ 4693242 w 5191256"/>
              <a:gd name="connsiteY5" fmla="*/ 3672375 h 4241987"/>
              <a:gd name="connsiteX6" fmla="*/ 2499531 w 5191256"/>
              <a:gd name="connsiteY6" fmla="*/ 4183510 h 4241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91256" h="4241987">
                <a:moveTo>
                  <a:pt x="2499531" y="4183510"/>
                </a:moveTo>
                <a:cubicBezTo>
                  <a:pt x="1668133" y="4354638"/>
                  <a:pt x="734041" y="4155935"/>
                  <a:pt x="354734" y="3511308"/>
                </a:cubicBezTo>
                <a:cubicBezTo>
                  <a:pt x="-24573" y="2866681"/>
                  <a:pt x="-147160" y="881148"/>
                  <a:pt x="223688" y="315746"/>
                </a:cubicBezTo>
                <a:cubicBezTo>
                  <a:pt x="594536" y="-249656"/>
                  <a:pt x="1779161" y="116197"/>
                  <a:pt x="2579824" y="118893"/>
                </a:cubicBezTo>
                <a:cubicBezTo>
                  <a:pt x="3380487" y="121589"/>
                  <a:pt x="4675431" y="-260324"/>
                  <a:pt x="5027667" y="331923"/>
                </a:cubicBezTo>
                <a:cubicBezTo>
                  <a:pt x="5379903" y="924170"/>
                  <a:pt x="5114598" y="3030444"/>
                  <a:pt x="4693242" y="3672375"/>
                </a:cubicBezTo>
                <a:cubicBezTo>
                  <a:pt x="4271886" y="4314306"/>
                  <a:pt x="3330929" y="4012382"/>
                  <a:pt x="2499531" y="4183510"/>
                </a:cubicBezTo>
                <a:close/>
              </a:path>
            </a:pathLst>
          </a:cu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nl-NL"/>
          </a:p>
        </p:txBody>
      </p:sp>
      <p:pic>
        <p:nvPicPr>
          <p:cNvPr id="12" name="Picture 12">
            <a:extLst>
              <a:ext uri="{FF2B5EF4-FFF2-40B4-BE49-F238E27FC236}">
                <a16:creationId xmlns:a16="http://schemas.microsoft.com/office/drawing/2014/main" id="{4E9A684C-BAA5-B649-F204-7CD2F39C06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8925" t="13907"/>
          <a:stretch/>
        </p:blipFill>
        <p:spPr>
          <a:xfrm>
            <a:off x="0" y="-6165"/>
            <a:ext cx="9276230" cy="2334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5561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7629" y="5562244"/>
            <a:ext cx="1188921" cy="1023252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399AC97E-72E8-F5CB-0A7C-8DA283EC6D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87524" y="4928260"/>
            <a:ext cx="3361230" cy="2012867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01193F28-8378-2DAE-445A-1382BE3A88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7629" y="5562244"/>
            <a:ext cx="1188921" cy="1023252"/>
          </a:xfrm>
          <a:prstGeom prst="rect">
            <a:avLst/>
          </a:prstGeom>
        </p:spPr>
      </p:pic>
      <p:grpSp>
        <p:nvGrpSpPr>
          <p:cNvPr id="4" name="Groep 3">
            <a:extLst>
              <a:ext uri="{FF2B5EF4-FFF2-40B4-BE49-F238E27FC236}">
                <a16:creationId xmlns:a16="http://schemas.microsoft.com/office/drawing/2014/main" id="{2DD5ADA2-BCE7-567C-7261-B7514B13F880}"/>
              </a:ext>
            </a:extLst>
          </p:cNvPr>
          <p:cNvGrpSpPr/>
          <p:nvPr userDrawn="1"/>
        </p:nvGrpSpPr>
        <p:grpSpPr>
          <a:xfrm>
            <a:off x="6875812" y="1667762"/>
            <a:ext cx="2880000" cy="3154710"/>
            <a:chOff x="6616251" y="1480250"/>
            <a:chExt cx="2880000" cy="3154710"/>
          </a:xfrm>
        </p:grpSpPr>
        <p:sp>
          <p:nvSpPr>
            <p:cNvPr id="5" name="Tekstvak 4">
              <a:extLst>
                <a:ext uri="{FF2B5EF4-FFF2-40B4-BE49-F238E27FC236}">
                  <a16:creationId xmlns:a16="http://schemas.microsoft.com/office/drawing/2014/main" id="{9FB0D153-FB25-F610-9135-15BDA445B4F9}"/>
                </a:ext>
              </a:extLst>
            </p:cNvPr>
            <p:cNvSpPr txBox="1"/>
            <p:nvPr/>
          </p:nvSpPr>
          <p:spPr>
            <a:xfrm>
              <a:off x="7224979" y="1480250"/>
              <a:ext cx="1662545" cy="31547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nl-NL" sz="19900" b="1">
                  <a:solidFill>
                    <a:schemeClr val="bg1"/>
                  </a:solidFill>
                  <a:latin typeface="Arial Rounded MT Bold" panose="020F0704030504030204" pitchFamily="34" charset="77"/>
                  <a:cs typeface="Arial Hebrew" pitchFamily="2" charset="-79"/>
                </a:rPr>
                <a:t>?</a:t>
              </a:r>
              <a:endParaRPr lang="nl-NL"/>
            </a:p>
          </p:txBody>
        </p:sp>
        <p:sp>
          <p:nvSpPr>
            <p:cNvPr id="7" name="Ovaal 6">
              <a:extLst>
                <a:ext uri="{FF2B5EF4-FFF2-40B4-BE49-F238E27FC236}">
                  <a16:creationId xmlns:a16="http://schemas.microsoft.com/office/drawing/2014/main" id="{8C04D6FC-55DF-F289-57ED-25FD6B0CBC9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616251" y="1617605"/>
              <a:ext cx="2880000" cy="2880000"/>
            </a:xfrm>
            <a:prstGeom prst="ellipse">
              <a:avLst/>
            </a:prstGeom>
            <a:noFill/>
            <a:ln w="635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pic>
        <p:nvPicPr>
          <p:cNvPr id="10" name="Picture 11">
            <a:extLst>
              <a:ext uri="{FF2B5EF4-FFF2-40B4-BE49-F238E27FC236}">
                <a16:creationId xmlns:a16="http://schemas.microsoft.com/office/drawing/2014/main" id="{FC537192-6CF1-819D-E464-866ACA269E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5528" t="21997"/>
          <a:stretch/>
        </p:blipFill>
        <p:spPr>
          <a:xfrm>
            <a:off x="0" y="0"/>
            <a:ext cx="10375788" cy="2458150"/>
          </a:xfrm>
          <a:prstGeom prst="rect">
            <a:avLst/>
          </a:prstGeom>
        </p:spPr>
      </p:pic>
      <p:pic>
        <p:nvPicPr>
          <p:cNvPr id="12" name="Picture 12">
            <a:extLst>
              <a:ext uri="{FF2B5EF4-FFF2-40B4-BE49-F238E27FC236}">
                <a16:creationId xmlns:a16="http://schemas.microsoft.com/office/drawing/2014/main" id="{4E9A684C-BAA5-B649-F204-7CD2F39C06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l="8925" t="13907"/>
          <a:stretch/>
        </p:blipFill>
        <p:spPr>
          <a:xfrm>
            <a:off x="0" y="-6165"/>
            <a:ext cx="9276230" cy="2334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012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maak Stelling 1, 2 rege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8594C667-A6D4-A61B-A3B6-4EC0E2D213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4614" b="43784"/>
          <a:stretch/>
        </p:blipFill>
        <p:spPr>
          <a:xfrm>
            <a:off x="-3" y="522128"/>
            <a:ext cx="3261488" cy="6335872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65C91385-BA2E-1909-41E0-1E009590B7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39739" r="37866"/>
          <a:stretch/>
        </p:blipFill>
        <p:spPr>
          <a:xfrm>
            <a:off x="4181443" y="0"/>
            <a:ext cx="8010557" cy="7286181"/>
          </a:xfrm>
          <a:prstGeom prst="rect">
            <a:avLst/>
          </a:prstGeom>
        </p:spPr>
      </p:pic>
      <p:sp>
        <p:nvSpPr>
          <p:cNvPr id="8" name="Oval 4">
            <a:extLst>
              <a:ext uri="{FF2B5EF4-FFF2-40B4-BE49-F238E27FC236}">
                <a16:creationId xmlns:a16="http://schemas.microsoft.com/office/drawing/2014/main" id="{61D7F039-3561-FFB9-BAE3-2D034DCFA4AC}"/>
              </a:ext>
            </a:extLst>
          </p:cNvPr>
          <p:cNvSpPr/>
          <p:nvPr userDrawn="1"/>
        </p:nvSpPr>
        <p:spPr>
          <a:xfrm>
            <a:off x="5667549" y="1830674"/>
            <a:ext cx="870155" cy="858789"/>
          </a:xfrm>
          <a:prstGeom prst="ellipse">
            <a:avLst/>
          </a:prstGeom>
          <a:solidFill>
            <a:srgbClr val="A52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9" name="Tekstvak 3">
            <a:extLst>
              <a:ext uri="{FF2B5EF4-FFF2-40B4-BE49-F238E27FC236}">
                <a16:creationId xmlns:a16="http://schemas.microsoft.com/office/drawing/2014/main" id="{39B6BAC6-42DF-7F0D-ED21-2CC30F5A4DAA}"/>
              </a:ext>
            </a:extLst>
          </p:cNvPr>
          <p:cNvSpPr txBox="1"/>
          <p:nvPr userDrawn="1"/>
        </p:nvSpPr>
        <p:spPr>
          <a:xfrm>
            <a:off x="5867569" y="1936904"/>
            <a:ext cx="4701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b="1">
                <a:solidFill>
                  <a:schemeClr val="bg1"/>
                </a:solidFill>
                <a:latin typeface="Arial Rounded MT Bold" panose="020F0704030504030204" pitchFamily="34" charset="77"/>
                <a:ea typeface="Arial" charset="0"/>
                <a:cs typeface="Arial" charset="0"/>
              </a:rPr>
              <a:t>?</a:t>
            </a:r>
          </a:p>
        </p:txBody>
      </p:sp>
      <p:cxnSp>
        <p:nvCxnSpPr>
          <p:cNvPr id="10" name="Straight Connector 14">
            <a:extLst>
              <a:ext uri="{FF2B5EF4-FFF2-40B4-BE49-F238E27FC236}">
                <a16:creationId xmlns:a16="http://schemas.microsoft.com/office/drawing/2014/main" id="{037A6CBB-A02F-7E62-4D2F-D027CE7F834B}"/>
              </a:ext>
            </a:extLst>
          </p:cNvPr>
          <p:cNvCxnSpPr/>
          <p:nvPr userDrawn="1"/>
        </p:nvCxnSpPr>
        <p:spPr>
          <a:xfrm>
            <a:off x="5020396" y="4881716"/>
            <a:ext cx="2164460" cy="0"/>
          </a:xfrm>
          <a:prstGeom prst="line">
            <a:avLst/>
          </a:prstGeom>
          <a:ln w="63500">
            <a:solidFill>
              <a:srgbClr val="A5284A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A69318C1-F585-EBCA-1673-1403D002F64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0029" y="5714644"/>
            <a:ext cx="1188921" cy="1023252"/>
          </a:xfrm>
          <a:prstGeom prst="rect">
            <a:avLst/>
          </a:prstGeom>
        </p:spPr>
      </p:pic>
      <p:sp>
        <p:nvSpPr>
          <p:cNvPr id="13" name="Tijdelijke aanduiding voor tekst 12">
            <a:extLst>
              <a:ext uri="{FF2B5EF4-FFF2-40B4-BE49-F238E27FC236}">
                <a16:creationId xmlns:a16="http://schemas.microsoft.com/office/drawing/2014/main" id="{C5E075EE-714F-0EDD-4276-2742C54F70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30741" y="2839317"/>
            <a:ext cx="8865167" cy="18923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5400">
                <a:solidFill>
                  <a:srgbClr val="404040"/>
                </a:solidFill>
                <a:latin typeface="Arial Rounded MT Bold" panose="020F0704030504030204" pitchFamily="34" charset="77"/>
              </a:defRPr>
            </a:lvl1pPr>
          </a:lstStyle>
          <a:p>
            <a:pPr lvl="0"/>
            <a:r>
              <a:rPr lang="nl-NL">
                <a:latin typeface="Arial Rounded MT Bold" panose="020F0704030504030204" pitchFamily="34" charset="77"/>
              </a:rPr>
              <a:t>Klik om stelling </a:t>
            </a:r>
          </a:p>
          <a:p>
            <a:pPr lvl="0"/>
            <a:r>
              <a:rPr lang="nl-NL">
                <a:latin typeface="Arial Rounded MT Bold" panose="020F0704030504030204" pitchFamily="34" charset="77"/>
              </a:rPr>
              <a:t>aan te passen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476345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maak Stelling 1, 3 rege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tekst 12">
            <a:extLst>
              <a:ext uri="{FF2B5EF4-FFF2-40B4-BE49-F238E27FC236}">
                <a16:creationId xmlns:a16="http://schemas.microsoft.com/office/drawing/2014/main" id="{C5E075EE-714F-0EDD-4276-2742C54F70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30741" y="2839316"/>
            <a:ext cx="8865167" cy="2875328"/>
          </a:xfrm>
        </p:spPr>
        <p:txBody>
          <a:bodyPr anchor="ctr">
            <a:normAutofit/>
          </a:bodyPr>
          <a:lstStyle>
            <a:lvl1pPr marL="0" indent="0" algn="ctr">
              <a:buNone/>
              <a:defRPr sz="5400">
                <a:solidFill>
                  <a:srgbClr val="404040"/>
                </a:solidFill>
                <a:latin typeface="Arial Rounded MT Bold" panose="020F0704030504030204" pitchFamily="34" charset="77"/>
              </a:defRPr>
            </a:lvl1pPr>
          </a:lstStyle>
          <a:p>
            <a:pPr lvl="0"/>
            <a:r>
              <a:rPr lang="nl-NL">
                <a:latin typeface="Arial Rounded MT Bold" panose="020F0704030504030204" pitchFamily="34" charset="77"/>
              </a:rPr>
              <a:t>Klik om stelling </a:t>
            </a:r>
          </a:p>
          <a:p>
            <a:pPr lvl="0"/>
            <a:r>
              <a:rPr lang="nl-NL">
                <a:latin typeface="Arial Rounded MT Bold" panose="020F0704030504030204" pitchFamily="34" charset="77"/>
              </a:rPr>
              <a:t>aan </a:t>
            </a:r>
          </a:p>
          <a:p>
            <a:pPr lvl="0"/>
            <a:r>
              <a:rPr lang="nl-NL">
                <a:latin typeface="Arial Rounded MT Bold" panose="020F0704030504030204" pitchFamily="34" charset="77"/>
              </a:rPr>
              <a:t>te passen</a:t>
            </a:r>
            <a:endParaRPr lang="nl-NL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8594C667-A6D4-A61B-A3B6-4EC0E2D213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4614" b="43784"/>
          <a:stretch/>
        </p:blipFill>
        <p:spPr>
          <a:xfrm>
            <a:off x="-3" y="522128"/>
            <a:ext cx="3261488" cy="6335872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65C91385-BA2E-1909-41E0-1E009590B7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39739" r="37866"/>
          <a:stretch/>
        </p:blipFill>
        <p:spPr>
          <a:xfrm>
            <a:off x="4181443" y="0"/>
            <a:ext cx="8010557" cy="7286181"/>
          </a:xfrm>
          <a:prstGeom prst="rect">
            <a:avLst/>
          </a:prstGeom>
        </p:spPr>
      </p:pic>
      <p:sp>
        <p:nvSpPr>
          <p:cNvPr id="8" name="Oval 4">
            <a:extLst>
              <a:ext uri="{FF2B5EF4-FFF2-40B4-BE49-F238E27FC236}">
                <a16:creationId xmlns:a16="http://schemas.microsoft.com/office/drawing/2014/main" id="{61D7F039-3561-FFB9-BAE3-2D034DCFA4AC}"/>
              </a:ext>
            </a:extLst>
          </p:cNvPr>
          <p:cNvSpPr/>
          <p:nvPr userDrawn="1"/>
        </p:nvSpPr>
        <p:spPr>
          <a:xfrm>
            <a:off x="5667549" y="1830674"/>
            <a:ext cx="870155" cy="858789"/>
          </a:xfrm>
          <a:prstGeom prst="ellipse">
            <a:avLst/>
          </a:prstGeom>
          <a:solidFill>
            <a:srgbClr val="A52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9" name="Tekstvak 3">
            <a:extLst>
              <a:ext uri="{FF2B5EF4-FFF2-40B4-BE49-F238E27FC236}">
                <a16:creationId xmlns:a16="http://schemas.microsoft.com/office/drawing/2014/main" id="{39B6BAC6-42DF-7F0D-ED21-2CC30F5A4DAA}"/>
              </a:ext>
            </a:extLst>
          </p:cNvPr>
          <p:cNvSpPr txBox="1"/>
          <p:nvPr userDrawn="1"/>
        </p:nvSpPr>
        <p:spPr>
          <a:xfrm>
            <a:off x="5867569" y="1936904"/>
            <a:ext cx="4701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b="1">
                <a:solidFill>
                  <a:schemeClr val="bg1"/>
                </a:solidFill>
                <a:latin typeface="Arial Rounded MT Bold" panose="020F0704030504030204" pitchFamily="34" charset="77"/>
                <a:ea typeface="Arial" charset="0"/>
                <a:cs typeface="Arial" charset="0"/>
              </a:rPr>
              <a:t>?</a:t>
            </a:r>
          </a:p>
        </p:txBody>
      </p:sp>
      <p:cxnSp>
        <p:nvCxnSpPr>
          <p:cNvPr id="10" name="Straight Connector 14">
            <a:extLst>
              <a:ext uri="{FF2B5EF4-FFF2-40B4-BE49-F238E27FC236}">
                <a16:creationId xmlns:a16="http://schemas.microsoft.com/office/drawing/2014/main" id="{037A6CBB-A02F-7E62-4D2F-D027CE7F834B}"/>
              </a:ext>
            </a:extLst>
          </p:cNvPr>
          <p:cNvCxnSpPr/>
          <p:nvPr userDrawn="1"/>
        </p:nvCxnSpPr>
        <p:spPr>
          <a:xfrm>
            <a:off x="5013770" y="5903692"/>
            <a:ext cx="2164460" cy="0"/>
          </a:xfrm>
          <a:prstGeom prst="line">
            <a:avLst/>
          </a:prstGeom>
          <a:ln w="63500">
            <a:solidFill>
              <a:srgbClr val="A5284A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A69318C1-F585-EBCA-1673-1403D002F64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0029" y="5714644"/>
            <a:ext cx="1188921" cy="1023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4919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maak Stelling 2, 2 regel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4">
            <a:extLst>
              <a:ext uri="{FF2B5EF4-FFF2-40B4-BE49-F238E27FC236}">
                <a16:creationId xmlns:a16="http://schemas.microsoft.com/office/drawing/2014/main" id="{61D7F039-3561-FFB9-BAE3-2D034DCFA4AC}"/>
              </a:ext>
            </a:extLst>
          </p:cNvPr>
          <p:cNvSpPr/>
          <p:nvPr userDrawn="1"/>
        </p:nvSpPr>
        <p:spPr>
          <a:xfrm>
            <a:off x="5667549" y="1830674"/>
            <a:ext cx="870155" cy="858789"/>
          </a:xfrm>
          <a:prstGeom prst="ellipse">
            <a:avLst/>
          </a:prstGeom>
          <a:solidFill>
            <a:srgbClr val="A52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9" name="Tekstvak 3">
            <a:extLst>
              <a:ext uri="{FF2B5EF4-FFF2-40B4-BE49-F238E27FC236}">
                <a16:creationId xmlns:a16="http://schemas.microsoft.com/office/drawing/2014/main" id="{39B6BAC6-42DF-7F0D-ED21-2CC30F5A4DAA}"/>
              </a:ext>
            </a:extLst>
          </p:cNvPr>
          <p:cNvSpPr txBox="1"/>
          <p:nvPr userDrawn="1"/>
        </p:nvSpPr>
        <p:spPr>
          <a:xfrm>
            <a:off x="5867569" y="1936904"/>
            <a:ext cx="4701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b="1">
                <a:solidFill>
                  <a:schemeClr val="bg1"/>
                </a:solidFill>
                <a:latin typeface="Arial Rounded MT Bold" panose="020F0704030504030204" pitchFamily="34" charset="77"/>
                <a:ea typeface="Arial" charset="0"/>
                <a:cs typeface="Arial" charset="0"/>
              </a:rPr>
              <a:t>?</a:t>
            </a:r>
          </a:p>
        </p:txBody>
      </p:sp>
      <p:cxnSp>
        <p:nvCxnSpPr>
          <p:cNvPr id="10" name="Straight Connector 14">
            <a:extLst>
              <a:ext uri="{FF2B5EF4-FFF2-40B4-BE49-F238E27FC236}">
                <a16:creationId xmlns:a16="http://schemas.microsoft.com/office/drawing/2014/main" id="{037A6CBB-A02F-7E62-4D2F-D027CE7F834B}"/>
              </a:ext>
            </a:extLst>
          </p:cNvPr>
          <p:cNvCxnSpPr/>
          <p:nvPr userDrawn="1"/>
        </p:nvCxnSpPr>
        <p:spPr>
          <a:xfrm>
            <a:off x="5020396" y="4881716"/>
            <a:ext cx="2164460" cy="0"/>
          </a:xfrm>
          <a:prstGeom prst="line">
            <a:avLst/>
          </a:prstGeom>
          <a:ln w="63500">
            <a:solidFill>
              <a:srgbClr val="A5284A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A69318C1-F585-EBCA-1673-1403D002F6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0029" y="5714644"/>
            <a:ext cx="1188921" cy="1023252"/>
          </a:xfrm>
          <a:prstGeom prst="rect">
            <a:avLst/>
          </a:prstGeom>
        </p:spPr>
      </p:pic>
      <p:sp>
        <p:nvSpPr>
          <p:cNvPr id="13" name="Tijdelijke aanduiding voor tekst 12">
            <a:extLst>
              <a:ext uri="{FF2B5EF4-FFF2-40B4-BE49-F238E27FC236}">
                <a16:creationId xmlns:a16="http://schemas.microsoft.com/office/drawing/2014/main" id="{C5E075EE-714F-0EDD-4276-2742C54F70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30741" y="2839317"/>
            <a:ext cx="8865167" cy="18923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5400">
                <a:solidFill>
                  <a:srgbClr val="404040"/>
                </a:solidFill>
                <a:latin typeface="Arial Rounded MT Bold" panose="020F0704030504030204" pitchFamily="34" charset="77"/>
              </a:defRPr>
            </a:lvl1pPr>
          </a:lstStyle>
          <a:p>
            <a:pPr lvl="0"/>
            <a:r>
              <a:rPr lang="nl-NL">
                <a:latin typeface="Arial Rounded MT Bold" panose="020F0704030504030204" pitchFamily="34" charset="77"/>
              </a:rPr>
              <a:t>Klik om stelling </a:t>
            </a:r>
          </a:p>
          <a:p>
            <a:pPr lvl="0"/>
            <a:r>
              <a:rPr lang="nl-NL">
                <a:latin typeface="Arial Rounded MT Bold" panose="020F0704030504030204" pitchFamily="34" charset="77"/>
              </a:rPr>
              <a:t>aan te passen</a:t>
            </a:r>
            <a:endParaRPr lang="nl-NL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65E99570-F9CF-1222-22EB-6EB36DCC2E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6801" b="23856"/>
          <a:stretch/>
        </p:blipFill>
        <p:spPr>
          <a:xfrm>
            <a:off x="-1" y="5605726"/>
            <a:ext cx="11082186" cy="1604145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D2CC874C-D4FD-B473-2389-1E20A5BC0C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9099" t="22456"/>
          <a:stretch/>
        </p:blipFill>
        <p:spPr>
          <a:xfrm>
            <a:off x="-1" y="0"/>
            <a:ext cx="9365151" cy="1827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5311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maak Stelling 2, 3 regel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65E99570-F9CF-1222-22EB-6EB36DCC2E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6801" b="23856"/>
          <a:stretch/>
        </p:blipFill>
        <p:spPr>
          <a:xfrm>
            <a:off x="-1" y="5605726"/>
            <a:ext cx="11082186" cy="1604145"/>
          </a:xfrm>
          <a:prstGeom prst="rect">
            <a:avLst/>
          </a:prstGeom>
        </p:spPr>
      </p:pic>
      <p:sp>
        <p:nvSpPr>
          <p:cNvPr id="8" name="Oval 4">
            <a:extLst>
              <a:ext uri="{FF2B5EF4-FFF2-40B4-BE49-F238E27FC236}">
                <a16:creationId xmlns:a16="http://schemas.microsoft.com/office/drawing/2014/main" id="{61D7F039-3561-FFB9-BAE3-2D034DCFA4AC}"/>
              </a:ext>
            </a:extLst>
          </p:cNvPr>
          <p:cNvSpPr/>
          <p:nvPr userDrawn="1"/>
        </p:nvSpPr>
        <p:spPr>
          <a:xfrm>
            <a:off x="5667549" y="1830674"/>
            <a:ext cx="870155" cy="858789"/>
          </a:xfrm>
          <a:prstGeom prst="ellipse">
            <a:avLst/>
          </a:prstGeom>
          <a:solidFill>
            <a:srgbClr val="A52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9" name="Tekstvak 3">
            <a:extLst>
              <a:ext uri="{FF2B5EF4-FFF2-40B4-BE49-F238E27FC236}">
                <a16:creationId xmlns:a16="http://schemas.microsoft.com/office/drawing/2014/main" id="{39B6BAC6-42DF-7F0D-ED21-2CC30F5A4DAA}"/>
              </a:ext>
            </a:extLst>
          </p:cNvPr>
          <p:cNvSpPr txBox="1"/>
          <p:nvPr userDrawn="1"/>
        </p:nvSpPr>
        <p:spPr>
          <a:xfrm>
            <a:off x="5867569" y="1936904"/>
            <a:ext cx="4701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b="1">
                <a:solidFill>
                  <a:schemeClr val="bg1"/>
                </a:solidFill>
                <a:latin typeface="Arial Rounded MT Bold" panose="020F0704030504030204" pitchFamily="34" charset="77"/>
                <a:ea typeface="Arial" charset="0"/>
                <a:cs typeface="Arial" charset="0"/>
              </a:rPr>
              <a:t>?</a:t>
            </a:r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A69318C1-F585-EBCA-1673-1403D002F64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0029" y="5714644"/>
            <a:ext cx="1188921" cy="1023252"/>
          </a:xfrm>
          <a:prstGeom prst="rect">
            <a:avLst/>
          </a:prstGeom>
        </p:spPr>
      </p:pic>
      <p:sp>
        <p:nvSpPr>
          <p:cNvPr id="13" name="Tijdelijke aanduiding voor tekst 12">
            <a:extLst>
              <a:ext uri="{FF2B5EF4-FFF2-40B4-BE49-F238E27FC236}">
                <a16:creationId xmlns:a16="http://schemas.microsoft.com/office/drawing/2014/main" id="{C5E075EE-714F-0EDD-4276-2742C54F70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30741" y="2839316"/>
            <a:ext cx="8865167" cy="2766409"/>
          </a:xfrm>
        </p:spPr>
        <p:txBody>
          <a:bodyPr anchor="ctr">
            <a:normAutofit/>
          </a:bodyPr>
          <a:lstStyle>
            <a:lvl1pPr marL="0" indent="0" algn="ctr">
              <a:buNone/>
              <a:defRPr sz="5400">
                <a:solidFill>
                  <a:srgbClr val="404040"/>
                </a:solidFill>
                <a:latin typeface="Arial Rounded MT Bold" panose="020F0704030504030204" pitchFamily="34" charset="77"/>
              </a:defRPr>
            </a:lvl1pPr>
          </a:lstStyle>
          <a:p>
            <a:pPr lvl="0"/>
            <a:r>
              <a:rPr lang="nl-NL">
                <a:latin typeface="Arial Rounded MT Bold" panose="020F0704030504030204" pitchFamily="34" charset="77"/>
              </a:rPr>
              <a:t>Klik om stelling </a:t>
            </a:r>
          </a:p>
          <a:p>
            <a:pPr lvl="0"/>
            <a:r>
              <a:rPr lang="nl-NL">
                <a:latin typeface="Arial Rounded MT Bold" panose="020F0704030504030204" pitchFamily="34" charset="77"/>
              </a:rPr>
              <a:t>aan te </a:t>
            </a:r>
          </a:p>
          <a:p>
            <a:pPr lvl="0"/>
            <a:r>
              <a:rPr lang="nl-NL">
                <a:latin typeface="Arial Rounded MT Bold" panose="020F0704030504030204" pitchFamily="34" charset="77"/>
              </a:rPr>
              <a:t>passen</a:t>
            </a:r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D2CC874C-D4FD-B473-2389-1E20A5BC0C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9099" t="22456"/>
          <a:stretch/>
        </p:blipFill>
        <p:spPr>
          <a:xfrm>
            <a:off x="-1" y="0"/>
            <a:ext cx="9365151" cy="1827927"/>
          </a:xfrm>
          <a:prstGeom prst="rect">
            <a:avLst/>
          </a:prstGeom>
        </p:spPr>
      </p:pic>
      <p:cxnSp>
        <p:nvCxnSpPr>
          <p:cNvPr id="4" name="Straight Connector 14">
            <a:extLst>
              <a:ext uri="{FF2B5EF4-FFF2-40B4-BE49-F238E27FC236}">
                <a16:creationId xmlns:a16="http://schemas.microsoft.com/office/drawing/2014/main" id="{7A86D743-19C0-905B-9710-38CA2DED6E80}"/>
              </a:ext>
            </a:extLst>
          </p:cNvPr>
          <p:cNvCxnSpPr/>
          <p:nvPr userDrawn="1"/>
        </p:nvCxnSpPr>
        <p:spPr>
          <a:xfrm>
            <a:off x="5013770" y="5903692"/>
            <a:ext cx="2164460" cy="0"/>
          </a:xfrm>
          <a:prstGeom prst="line">
            <a:avLst/>
          </a:prstGeom>
          <a:ln w="63500">
            <a:solidFill>
              <a:srgbClr val="A5284A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28413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DEF1DB32-E355-E745-166A-6239F14922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753" t="45187"/>
          <a:stretch/>
        </p:blipFill>
        <p:spPr>
          <a:xfrm>
            <a:off x="0" y="-1"/>
            <a:ext cx="6834610" cy="3299595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57D2A368-F97B-ECDA-4A0C-AA0342F064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30148" r="11829"/>
          <a:stretch/>
        </p:blipFill>
        <p:spPr>
          <a:xfrm>
            <a:off x="7625366" y="-1"/>
            <a:ext cx="4579887" cy="2492811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8EEE7082-115B-1848-F88B-ECCCFFF74B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7799" b="27204"/>
          <a:stretch/>
        </p:blipFill>
        <p:spPr>
          <a:xfrm>
            <a:off x="0" y="4075236"/>
            <a:ext cx="2236518" cy="2782764"/>
          </a:xfrm>
          <a:prstGeom prst="rect">
            <a:avLst/>
          </a:prstGeom>
        </p:spPr>
      </p:pic>
      <p:sp>
        <p:nvSpPr>
          <p:cNvPr id="9" name="Oval 4">
            <a:extLst>
              <a:ext uri="{FF2B5EF4-FFF2-40B4-BE49-F238E27FC236}">
                <a16:creationId xmlns:a16="http://schemas.microsoft.com/office/drawing/2014/main" id="{B967BABC-14D3-505B-B1EF-FF13C0C71A82}"/>
              </a:ext>
            </a:extLst>
          </p:cNvPr>
          <p:cNvSpPr/>
          <p:nvPr userDrawn="1"/>
        </p:nvSpPr>
        <p:spPr>
          <a:xfrm>
            <a:off x="5667549" y="1830674"/>
            <a:ext cx="870155" cy="858789"/>
          </a:xfrm>
          <a:prstGeom prst="ellipse">
            <a:avLst/>
          </a:prstGeom>
          <a:solidFill>
            <a:srgbClr val="A52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0" name="Tekstvak 3">
            <a:extLst>
              <a:ext uri="{FF2B5EF4-FFF2-40B4-BE49-F238E27FC236}">
                <a16:creationId xmlns:a16="http://schemas.microsoft.com/office/drawing/2014/main" id="{169C9533-16CE-7640-D25C-CAA1373A0662}"/>
              </a:ext>
            </a:extLst>
          </p:cNvPr>
          <p:cNvSpPr txBox="1"/>
          <p:nvPr userDrawn="1"/>
        </p:nvSpPr>
        <p:spPr>
          <a:xfrm>
            <a:off x="5867569" y="1936904"/>
            <a:ext cx="4701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b="1">
                <a:solidFill>
                  <a:schemeClr val="bg1"/>
                </a:solidFill>
                <a:latin typeface="Arial Rounded MT Bold" panose="020F0704030504030204" pitchFamily="34" charset="77"/>
                <a:ea typeface="Arial" charset="0"/>
                <a:cs typeface="Arial" charset="0"/>
              </a:rPr>
              <a:t>?</a:t>
            </a:r>
          </a:p>
        </p:txBody>
      </p:sp>
      <p:cxnSp>
        <p:nvCxnSpPr>
          <p:cNvPr id="11" name="Straight Connector 14">
            <a:extLst>
              <a:ext uri="{FF2B5EF4-FFF2-40B4-BE49-F238E27FC236}">
                <a16:creationId xmlns:a16="http://schemas.microsoft.com/office/drawing/2014/main" id="{2F2B6B0C-CAF1-B6D1-64AF-2EDA13100F6C}"/>
              </a:ext>
            </a:extLst>
          </p:cNvPr>
          <p:cNvCxnSpPr/>
          <p:nvPr userDrawn="1"/>
        </p:nvCxnSpPr>
        <p:spPr>
          <a:xfrm>
            <a:off x="5020396" y="4881716"/>
            <a:ext cx="2164460" cy="0"/>
          </a:xfrm>
          <a:prstGeom prst="line">
            <a:avLst/>
          </a:prstGeom>
          <a:ln w="63500">
            <a:solidFill>
              <a:srgbClr val="A5284A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Tijdelijke aanduiding voor tekst 12">
            <a:extLst>
              <a:ext uri="{FF2B5EF4-FFF2-40B4-BE49-F238E27FC236}">
                <a16:creationId xmlns:a16="http://schemas.microsoft.com/office/drawing/2014/main" id="{AC62FB62-3EFC-C36A-4767-59B0F11CA29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30741" y="2839317"/>
            <a:ext cx="8865167" cy="18923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5400">
                <a:solidFill>
                  <a:srgbClr val="404040"/>
                </a:solidFill>
                <a:latin typeface="Arial Rounded MT Bold" panose="020F0704030504030204" pitchFamily="34" charset="77"/>
              </a:defRPr>
            </a:lvl1pPr>
          </a:lstStyle>
          <a:p>
            <a:pPr lvl="0"/>
            <a:r>
              <a:rPr lang="nl-NL">
                <a:latin typeface="Arial Rounded MT Bold" panose="020F0704030504030204" pitchFamily="34" charset="77"/>
              </a:rPr>
              <a:t>Klik om stelling </a:t>
            </a:r>
          </a:p>
          <a:p>
            <a:pPr lvl="0"/>
            <a:r>
              <a:rPr lang="nl-NL">
                <a:latin typeface="Arial Rounded MT Bold" panose="020F0704030504030204" pitchFamily="34" charset="77"/>
              </a:rPr>
              <a:t>aan te passen</a:t>
            </a:r>
            <a:endParaRPr lang="nl-NL"/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9F9064C7-6ED7-1BE2-0D04-10556B1C6FF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7629" y="5562244"/>
            <a:ext cx="1188921" cy="1023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42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1 (1 dagdee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511" y="-22787"/>
            <a:ext cx="12232511" cy="6880787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7629" y="5562244"/>
            <a:ext cx="1188921" cy="1023252"/>
          </a:xfrm>
          <a:prstGeom prst="rect">
            <a:avLst/>
          </a:prstGeom>
        </p:spPr>
      </p:pic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BA6460B-28BA-F8E0-599E-71931432AC0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5725" y="1851025"/>
            <a:ext cx="6788411" cy="741363"/>
          </a:xfrm>
        </p:spPr>
        <p:txBody>
          <a:bodyPr>
            <a:noAutofit/>
          </a:bodyPr>
          <a:lstStyle>
            <a:lvl1pPr marL="0" indent="0">
              <a:buNone/>
              <a:defRPr sz="3600">
                <a:solidFill>
                  <a:schemeClr val="bg1"/>
                </a:solidFill>
                <a:latin typeface="Arial Rounded MT Bold" panose="020F0704030504030204" pitchFamily="34" charset="77"/>
              </a:defRPr>
            </a:lvl1pPr>
            <a:lvl2pPr>
              <a:defRPr sz="3600">
                <a:solidFill>
                  <a:schemeClr val="bg1"/>
                </a:solidFill>
                <a:latin typeface="Arial Rounded MT Bold" panose="020F0704030504030204" pitchFamily="34" charset="77"/>
              </a:defRPr>
            </a:lvl2pPr>
            <a:lvl3pPr>
              <a:defRPr sz="3600">
                <a:solidFill>
                  <a:schemeClr val="bg1"/>
                </a:solidFill>
                <a:latin typeface="Arial Rounded MT Bold" panose="020F0704030504030204" pitchFamily="34" charset="77"/>
              </a:defRPr>
            </a:lvl3pPr>
            <a:lvl4pPr>
              <a:defRPr sz="3600">
                <a:solidFill>
                  <a:schemeClr val="bg1"/>
                </a:solidFill>
                <a:latin typeface="Arial Rounded MT Bold" panose="020F0704030504030204" pitchFamily="34" charset="77"/>
              </a:defRPr>
            </a:lvl4pPr>
            <a:lvl5pPr>
              <a:defRPr sz="3600">
                <a:solidFill>
                  <a:schemeClr val="bg1"/>
                </a:solidFill>
                <a:latin typeface="Arial Rounded MT Bold" panose="020F0704030504030204" pitchFamily="34" charset="77"/>
              </a:defRPr>
            </a:lvl5pPr>
          </a:lstStyle>
          <a:p>
            <a:pPr lvl="0"/>
            <a:r>
              <a:rPr lang="nl-NL"/>
              <a:t>Klikken op Titel aan te passen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4050904D-287A-A6CB-3753-877DA0C43C2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5725" y="2765425"/>
            <a:ext cx="5680075" cy="3937000"/>
          </a:xfrm>
        </p:spPr>
        <p:txBody>
          <a:bodyPr>
            <a:normAutofit/>
          </a:bodyPr>
          <a:lstStyle>
            <a:lvl1pPr marL="342900" indent="-342900">
              <a:lnSpc>
                <a:spcPct val="100000"/>
              </a:lnSpc>
              <a:buFont typeface="+mj-lt"/>
              <a:buAutoNum type="arabicPeriod"/>
              <a:defRPr sz="2400">
                <a:solidFill>
                  <a:schemeClr val="bg1"/>
                </a:solidFill>
                <a:latin typeface="Arial Rounded MT Bold" panose="020F0704030504030204" pitchFamily="34" charset="77"/>
              </a:defRPr>
            </a:lvl1pPr>
            <a:lvl2pPr marL="685800" indent="-228600">
              <a:buFont typeface="Systeemlettertype regulier"/>
              <a:buChar char="❯"/>
              <a:defRPr sz="1800">
                <a:solidFill>
                  <a:schemeClr val="bg1"/>
                </a:solidFill>
                <a:latin typeface="Arial Rounded MT Bold" panose="020F0704030504030204" pitchFamily="34" charset="77"/>
              </a:defRPr>
            </a:lvl2pPr>
            <a:lvl3pPr marL="914400" indent="0">
              <a:buFont typeface="Systeemlettertype regulier"/>
              <a:buNone/>
              <a:defRPr/>
            </a:lvl3pPr>
          </a:lstStyle>
          <a:p>
            <a:pPr lvl="0"/>
            <a:r>
              <a:rPr lang="nl-NL"/>
              <a:t>Klikken inhoudsopgave te wijzigen </a:t>
            </a:r>
          </a:p>
          <a:p>
            <a:pPr lvl="1"/>
            <a:r>
              <a:rPr lang="nl-NL"/>
              <a:t>subtitel</a:t>
            </a:r>
          </a:p>
        </p:txBody>
      </p:sp>
    </p:spTree>
    <p:extLst>
      <p:ext uri="{BB962C8B-B14F-4D97-AF65-F5344CB8AC3E}">
        <p14:creationId xmlns:p14="http://schemas.microsoft.com/office/powerpoint/2010/main" val="12653549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DEF1DB32-E355-E745-166A-6239F14922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753" t="45187"/>
          <a:stretch/>
        </p:blipFill>
        <p:spPr>
          <a:xfrm>
            <a:off x="0" y="-1"/>
            <a:ext cx="6834610" cy="3299595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57D2A368-F97B-ECDA-4A0C-AA0342F064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30148" r="11829"/>
          <a:stretch/>
        </p:blipFill>
        <p:spPr>
          <a:xfrm>
            <a:off x="7625366" y="-1"/>
            <a:ext cx="4579887" cy="2492811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8EEE7082-115B-1848-F88B-ECCCFFF74B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7799" b="27204"/>
          <a:stretch/>
        </p:blipFill>
        <p:spPr>
          <a:xfrm>
            <a:off x="0" y="4075236"/>
            <a:ext cx="2236518" cy="2782764"/>
          </a:xfrm>
          <a:prstGeom prst="rect">
            <a:avLst/>
          </a:prstGeom>
        </p:spPr>
      </p:pic>
      <p:sp>
        <p:nvSpPr>
          <p:cNvPr id="9" name="Oval 4">
            <a:extLst>
              <a:ext uri="{FF2B5EF4-FFF2-40B4-BE49-F238E27FC236}">
                <a16:creationId xmlns:a16="http://schemas.microsoft.com/office/drawing/2014/main" id="{B967BABC-14D3-505B-B1EF-FF13C0C71A82}"/>
              </a:ext>
            </a:extLst>
          </p:cNvPr>
          <p:cNvSpPr/>
          <p:nvPr userDrawn="1"/>
        </p:nvSpPr>
        <p:spPr>
          <a:xfrm>
            <a:off x="5667549" y="1830674"/>
            <a:ext cx="870155" cy="858789"/>
          </a:xfrm>
          <a:prstGeom prst="ellipse">
            <a:avLst/>
          </a:prstGeom>
          <a:solidFill>
            <a:srgbClr val="A52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0" name="Tekstvak 3">
            <a:extLst>
              <a:ext uri="{FF2B5EF4-FFF2-40B4-BE49-F238E27FC236}">
                <a16:creationId xmlns:a16="http://schemas.microsoft.com/office/drawing/2014/main" id="{169C9533-16CE-7640-D25C-CAA1373A0662}"/>
              </a:ext>
            </a:extLst>
          </p:cNvPr>
          <p:cNvSpPr txBox="1"/>
          <p:nvPr userDrawn="1"/>
        </p:nvSpPr>
        <p:spPr>
          <a:xfrm>
            <a:off x="5867569" y="1936904"/>
            <a:ext cx="4701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b="1">
                <a:solidFill>
                  <a:schemeClr val="bg1"/>
                </a:solidFill>
                <a:latin typeface="Arial Rounded MT Bold" panose="020F0704030504030204" pitchFamily="34" charset="77"/>
                <a:ea typeface="Arial" charset="0"/>
                <a:cs typeface="Arial" charset="0"/>
              </a:rPr>
              <a:t>?</a:t>
            </a:r>
          </a:p>
        </p:txBody>
      </p:sp>
      <p:sp>
        <p:nvSpPr>
          <p:cNvPr id="2" name="Tijdelijke aanduiding voor tekst 12">
            <a:extLst>
              <a:ext uri="{FF2B5EF4-FFF2-40B4-BE49-F238E27FC236}">
                <a16:creationId xmlns:a16="http://schemas.microsoft.com/office/drawing/2014/main" id="{7F488E19-2E31-D44E-DDDC-72BADB19AD2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30741" y="2839316"/>
            <a:ext cx="8865167" cy="2766409"/>
          </a:xfrm>
        </p:spPr>
        <p:txBody>
          <a:bodyPr anchor="ctr">
            <a:normAutofit/>
          </a:bodyPr>
          <a:lstStyle>
            <a:lvl1pPr marL="0" indent="0" algn="ctr">
              <a:buNone/>
              <a:defRPr sz="5400">
                <a:solidFill>
                  <a:srgbClr val="404040"/>
                </a:solidFill>
                <a:latin typeface="Arial Rounded MT Bold" panose="020F0704030504030204" pitchFamily="34" charset="77"/>
              </a:defRPr>
            </a:lvl1pPr>
          </a:lstStyle>
          <a:p>
            <a:pPr lvl="0"/>
            <a:r>
              <a:rPr lang="nl-NL">
                <a:latin typeface="Arial Rounded MT Bold" panose="020F0704030504030204" pitchFamily="34" charset="77"/>
              </a:rPr>
              <a:t>Klik om stelling </a:t>
            </a:r>
          </a:p>
          <a:p>
            <a:pPr lvl="0"/>
            <a:r>
              <a:rPr lang="nl-NL">
                <a:latin typeface="Arial Rounded MT Bold" panose="020F0704030504030204" pitchFamily="34" charset="77"/>
              </a:rPr>
              <a:t>aan te </a:t>
            </a:r>
          </a:p>
          <a:p>
            <a:pPr lvl="0"/>
            <a:r>
              <a:rPr lang="nl-NL">
                <a:latin typeface="Arial Rounded MT Bold" panose="020F0704030504030204" pitchFamily="34" charset="77"/>
              </a:rPr>
              <a:t>passen</a:t>
            </a:r>
            <a:endParaRPr lang="nl-NL"/>
          </a:p>
        </p:txBody>
      </p:sp>
      <p:cxnSp>
        <p:nvCxnSpPr>
          <p:cNvPr id="3" name="Straight Connector 14">
            <a:extLst>
              <a:ext uri="{FF2B5EF4-FFF2-40B4-BE49-F238E27FC236}">
                <a16:creationId xmlns:a16="http://schemas.microsoft.com/office/drawing/2014/main" id="{4897AFC9-5C06-61F8-A4E9-4EA707A93F8D}"/>
              </a:ext>
            </a:extLst>
          </p:cNvPr>
          <p:cNvCxnSpPr/>
          <p:nvPr userDrawn="1"/>
        </p:nvCxnSpPr>
        <p:spPr>
          <a:xfrm>
            <a:off x="5013770" y="5903692"/>
            <a:ext cx="2164460" cy="0"/>
          </a:xfrm>
          <a:prstGeom prst="line">
            <a:avLst/>
          </a:prstGeom>
          <a:ln w="63500">
            <a:solidFill>
              <a:srgbClr val="A5284A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4" name="Afbeelding 3">
            <a:extLst>
              <a:ext uri="{FF2B5EF4-FFF2-40B4-BE49-F238E27FC236}">
                <a16:creationId xmlns:a16="http://schemas.microsoft.com/office/drawing/2014/main" id="{0688FB18-98F2-39AC-A710-E8075C3239C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7629" y="5562244"/>
            <a:ext cx="1188921" cy="1023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7071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B23291F2-37C4-47D7-67F6-65C66BF06B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96" t="24234"/>
          <a:stretch/>
        </p:blipFill>
        <p:spPr>
          <a:xfrm>
            <a:off x="0" y="0"/>
            <a:ext cx="7733852" cy="1347396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85659ACB-200D-1BEC-8FB4-EADBEE4291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3668" b="30856"/>
          <a:stretch/>
        </p:blipFill>
        <p:spPr>
          <a:xfrm>
            <a:off x="3616147" y="5884433"/>
            <a:ext cx="8575853" cy="973567"/>
          </a:xfrm>
          <a:prstGeom prst="rect">
            <a:avLst/>
          </a:prstGeom>
        </p:spPr>
      </p:pic>
      <p:sp>
        <p:nvSpPr>
          <p:cNvPr id="9" name="Oval 4">
            <a:extLst>
              <a:ext uri="{FF2B5EF4-FFF2-40B4-BE49-F238E27FC236}">
                <a16:creationId xmlns:a16="http://schemas.microsoft.com/office/drawing/2014/main" id="{E121FC94-5820-95BD-BA90-DB9A1D20EDF7}"/>
              </a:ext>
            </a:extLst>
          </p:cNvPr>
          <p:cNvSpPr/>
          <p:nvPr userDrawn="1"/>
        </p:nvSpPr>
        <p:spPr>
          <a:xfrm>
            <a:off x="5667549" y="1830674"/>
            <a:ext cx="870155" cy="858789"/>
          </a:xfrm>
          <a:prstGeom prst="ellipse">
            <a:avLst/>
          </a:prstGeom>
          <a:solidFill>
            <a:srgbClr val="A52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0" name="Tekstvak 3">
            <a:extLst>
              <a:ext uri="{FF2B5EF4-FFF2-40B4-BE49-F238E27FC236}">
                <a16:creationId xmlns:a16="http://schemas.microsoft.com/office/drawing/2014/main" id="{0B683642-8C8C-664C-E272-C80BBDAF6AD4}"/>
              </a:ext>
            </a:extLst>
          </p:cNvPr>
          <p:cNvSpPr txBox="1"/>
          <p:nvPr userDrawn="1"/>
        </p:nvSpPr>
        <p:spPr>
          <a:xfrm>
            <a:off x="5867569" y="1936904"/>
            <a:ext cx="4701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b="1">
                <a:solidFill>
                  <a:schemeClr val="bg1"/>
                </a:solidFill>
                <a:latin typeface="Arial Rounded MT Bold" panose="020F0704030504030204" pitchFamily="34" charset="77"/>
                <a:ea typeface="Arial" charset="0"/>
                <a:cs typeface="Arial" charset="0"/>
              </a:rPr>
              <a:t>?</a:t>
            </a:r>
          </a:p>
        </p:txBody>
      </p:sp>
      <p:cxnSp>
        <p:nvCxnSpPr>
          <p:cNvPr id="11" name="Straight Connector 14">
            <a:extLst>
              <a:ext uri="{FF2B5EF4-FFF2-40B4-BE49-F238E27FC236}">
                <a16:creationId xmlns:a16="http://schemas.microsoft.com/office/drawing/2014/main" id="{C8512D70-1EE0-F0BB-60EC-B2D1591BDF6B}"/>
              </a:ext>
            </a:extLst>
          </p:cNvPr>
          <p:cNvCxnSpPr/>
          <p:nvPr userDrawn="1"/>
        </p:nvCxnSpPr>
        <p:spPr>
          <a:xfrm>
            <a:off x="5020396" y="4881716"/>
            <a:ext cx="2164460" cy="0"/>
          </a:xfrm>
          <a:prstGeom prst="line">
            <a:avLst/>
          </a:prstGeom>
          <a:ln w="63500">
            <a:solidFill>
              <a:srgbClr val="A5284A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Tijdelijke aanduiding voor tekst 12">
            <a:extLst>
              <a:ext uri="{FF2B5EF4-FFF2-40B4-BE49-F238E27FC236}">
                <a16:creationId xmlns:a16="http://schemas.microsoft.com/office/drawing/2014/main" id="{9DE9ADCB-2A8C-02D7-921E-428768A691F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30741" y="2839317"/>
            <a:ext cx="8865167" cy="18923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5400">
                <a:solidFill>
                  <a:srgbClr val="404040"/>
                </a:solidFill>
                <a:latin typeface="Arial Rounded MT Bold" panose="020F0704030504030204" pitchFamily="34" charset="77"/>
              </a:defRPr>
            </a:lvl1pPr>
          </a:lstStyle>
          <a:p>
            <a:pPr lvl="0"/>
            <a:r>
              <a:rPr lang="nl-NL">
                <a:latin typeface="Arial Rounded MT Bold" panose="020F0704030504030204" pitchFamily="34" charset="77"/>
              </a:rPr>
              <a:t>Klik om stelling </a:t>
            </a:r>
          </a:p>
          <a:p>
            <a:pPr lvl="0"/>
            <a:r>
              <a:rPr lang="nl-NL">
                <a:latin typeface="Arial Rounded MT Bold" panose="020F0704030504030204" pitchFamily="34" charset="77"/>
              </a:rPr>
              <a:t>aan te passen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637915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B23291F2-37C4-47D7-67F6-65C66BF06B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96" t="24234"/>
          <a:stretch/>
        </p:blipFill>
        <p:spPr>
          <a:xfrm>
            <a:off x="0" y="0"/>
            <a:ext cx="7733852" cy="1347396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85659ACB-200D-1BEC-8FB4-EADBEE4291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3668" b="42317"/>
          <a:stretch/>
        </p:blipFill>
        <p:spPr>
          <a:xfrm>
            <a:off x="3884452" y="6045799"/>
            <a:ext cx="8575853" cy="812202"/>
          </a:xfrm>
          <a:prstGeom prst="rect">
            <a:avLst/>
          </a:prstGeom>
        </p:spPr>
      </p:pic>
      <p:sp>
        <p:nvSpPr>
          <p:cNvPr id="2" name="Oval 4">
            <a:extLst>
              <a:ext uri="{FF2B5EF4-FFF2-40B4-BE49-F238E27FC236}">
                <a16:creationId xmlns:a16="http://schemas.microsoft.com/office/drawing/2014/main" id="{1EE51BEE-C8BF-8B2D-8FD2-1441E19A59C9}"/>
              </a:ext>
            </a:extLst>
          </p:cNvPr>
          <p:cNvSpPr/>
          <p:nvPr userDrawn="1"/>
        </p:nvSpPr>
        <p:spPr>
          <a:xfrm>
            <a:off x="5667549" y="1830674"/>
            <a:ext cx="870155" cy="858789"/>
          </a:xfrm>
          <a:prstGeom prst="ellipse">
            <a:avLst/>
          </a:prstGeom>
          <a:solidFill>
            <a:srgbClr val="A52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3" name="Tekstvak 3">
            <a:extLst>
              <a:ext uri="{FF2B5EF4-FFF2-40B4-BE49-F238E27FC236}">
                <a16:creationId xmlns:a16="http://schemas.microsoft.com/office/drawing/2014/main" id="{E058E227-83F0-1E95-9E7F-2642EFDE2080}"/>
              </a:ext>
            </a:extLst>
          </p:cNvPr>
          <p:cNvSpPr txBox="1"/>
          <p:nvPr userDrawn="1"/>
        </p:nvSpPr>
        <p:spPr>
          <a:xfrm>
            <a:off x="5867569" y="1936904"/>
            <a:ext cx="4701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b="1">
                <a:solidFill>
                  <a:schemeClr val="bg1"/>
                </a:solidFill>
                <a:latin typeface="Arial Rounded MT Bold" panose="020F0704030504030204" pitchFamily="34" charset="77"/>
                <a:ea typeface="Arial" charset="0"/>
                <a:cs typeface="Arial" charset="0"/>
              </a:rPr>
              <a:t>?</a:t>
            </a:r>
          </a:p>
        </p:txBody>
      </p:sp>
      <p:sp>
        <p:nvSpPr>
          <p:cNvPr id="4" name="Tijdelijke aanduiding voor tekst 12">
            <a:extLst>
              <a:ext uri="{FF2B5EF4-FFF2-40B4-BE49-F238E27FC236}">
                <a16:creationId xmlns:a16="http://schemas.microsoft.com/office/drawing/2014/main" id="{31B9A423-9F6B-A798-7096-8CC0F10D0F8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30741" y="2839316"/>
            <a:ext cx="8865167" cy="2766409"/>
          </a:xfrm>
        </p:spPr>
        <p:txBody>
          <a:bodyPr anchor="ctr">
            <a:normAutofit/>
          </a:bodyPr>
          <a:lstStyle>
            <a:lvl1pPr marL="0" indent="0" algn="ctr">
              <a:buNone/>
              <a:defRPr sz="5400">
                <a:solidFill>
                  <a:srgbClr val="404040"/>
                </a:solidFill>
                <a:latin typeface="Arial Rounded MT Bold" panose="020F0704030504030204" pitchFamily="34" charset="77"/>
              </a:defRPr>
            </a:lvl1pPr>
          </a:lstStyle>
          <a:p>
            <a:pPr lvl="0"/>
            <a:r>
              <a:rPr lang="nl-NL">
                <a:latin typeface="Arial Rounded MT Bold" panose="020F0704030504030204" pitchFamily="34" charset="77"/>
              </a:rPr>
              <a:t>Klik om stelling </a:t>
            </a:r>
          </a:p>
          <a:p>
            <a:pPr lvl="0"/>
            <a:r>
              <a:rPr lang="nl-NL">
                <a:latin typeface="Arial Rounded MT Bold" panose="020F0704030504030204" pitchFamily="34" charset="77"/>
              </a:rPr>
              <a:t>aan te </a:t>
            </a:r>
          </a:p>
          <a:p>
            <a:pPr lvl="0"/>
            <a:r>
              <a:rPr lang="nl-NL">
                <a:latin typeface="Arial Rounded MT Bold" panose="020F0704030504030204" pitchFamily="34" charset="77"/>
              </a:rPr>
              <a:t>passen</a:t>
            </a:r>
            <a:endParaRPr lang="nl-NL"/>
          </a:p>
        </p:txBody>
      </p:sp>
      <p:cxnSp>
        <p:nvCxnSpPr>
          <p:cNvPr id="5" name="Straight Connector 14">
            <a:extLst>
              <a:ext uri="{FF2B5EF4-FFF2-40B4-BE49-F238E27FC236}">
                <a16:creationId xmlns:a16="http://schemas.microsoft.com/office/drawing/2014/main" id="{9CA8A8D8-134B-BC9A-C468-5A3054106BD5}"/>
              </a:ext>
            </a:extLst>
          </p:cNvPr>
          <p:cNvCxnSpPr/>
          <p:nvPr userDrawn="1"/>
        </p:nvCxnSpPr>
        <p:spPr>
          <a:xfrm>
            <a:off x="5013770" y="5753085"/>
            <a:ext cx="2164460" cy="0"/>
          </a:xfrm>
          <a:prstGeom prst="line">
            <a:avLst/>
          </a:prstGeom>
          <a:ln w="63500">
            <a:solidFill>
              <a:srgbClr val="A5284A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89128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04911092-10FD-AF49-353A-E714B61F456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7629" y="5562244"/>
            <a:ext cx="1188921" cy="1023252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D2994A12-1FCB-277F-8214-DB1F8B3905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3449" t="8470"/>
          <a:stretch/>
        </p:blipFill>
        <p:spPr>
          <a:xfrm>
            <a:off x="-1" y="0"/>
            <a:ext cx="4944285" cy="2789964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F590D8DD-AC70-040F-8927-29B6479B7C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4778" r="13793"/>
          <a:stretch/>
        </p:blipFill>
        <p:spPr>
          <a:xfrm>
            <a:off x="9760022" y="-1"/>
            <a:ext cx="2431978" cy="5145717"/>
          </a:xfrm>
          <a:prstGeom prst="rect">
            <a:avLst/>
          </a:prstGeom>
        </p:spPr>
      </p:pic>
      <p:sp>
        <p:nvSpPr>
          <p:cNvPr id="8" name="Oval 4">
            <a:extLst>
              <a:ext uri="{FF2B5EF4-FFF2-40B4-BE49-F238E27FC236}">
                <a16:creationId xmlns:a16="http://schemas.microsoft.com/office/drawing/2014/main" id="{ABF8332C-DA79-0A95-EF75-0920BE0A7236}"/>
              </a:ext>
            </a:extLst>
          </p:cNvPr>
          <p:cNvSpPr/>
          <p:nvPr userDrawn="1"/>
        </p:nvSpPr>
        <p:spPr>
          <a:xfrm>
            <a:off x="5667549" y="1830674"/>
            <a:ext cx="870155" cy="858789"/>
          </a:xfrm>
          <a:prstGeom prst="ellipse">
            <a:avLst/>
          </a:prstGeom>
          <a:solidFill>
            <a:srgbClr val="A52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9" name="Tekstvak 3">
            <a:extLst>
              <a:ext uri="{FF2B5EF4-FFF2-40B4-BE49-F238E27FC236}">
                <a16:creationId xmlns:a16="http://schemas.microsoft.com/office/drawing/2014/main" id="{8796AA8E-13FC-FA08-EB9D-8E03F6EE9CBD}"/>
              </a:ext>
            </a:extLst>
          </p:cNvPr>
          <p:cNvSpPr txBox="1"/>
          <p:nvPr userDrawn="1"/>
        </p:nvSpPr>
        <p:spPr>
          <a:xfrm>
            <a:off x="5867569" y="1936904"/>
            <a:ext cx="4701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b="1">
                <a:solidFill>
                  <a:schemeClr val="bg1"/>
                </a:solidFill>
                <a:latin typeface="Arial Rounded MT Bold" panose="020F0704030504030204" pitchFamily="34" charset="77"/>
                <a:ea typeface="Arial" charset="0"/>
                <a:cs typeface="Arial" charset="0"/>
              </a:rPr>
              <a:t>?</a:t>
            </a:r>
          </a:p>
        </p:txBody>
      </p:sp>
      <p:cxnSp>
        <p:nvCxnSpPr>
          <p:cNvPr id="12" name="Straight Connector 14">
            <a:extLst>
              <a:ext uri="{FF2B5EF4-FFF2-40B4-BE49-F238E27FC236}">
                <a16:creationId xmlns:a16="http://schemas.microsoft.com/office/drawing/2014/main" id="{0F71DBCB-6716-52FF-EBAF-C920D009112A}"/>
              </a:ext>
            </a:extLst>
          </p:cNvPr>
          <p:cNvCxnSpPr/>
          <p:nvPr userDrawn="1"/>
        </p:nvCxnSpPr>
        <p:spPr>
          <a:xfrm>
            <a:off x="5020396" y="4881716"/>
            <a:ext cx="2164460" cy="0"/>
          </a:xfrm>
          <a:prstGeom prst="line">
            <a:avLst/>
          </a:prstGeom>
          <a:ln w="63500">
            <a:solidFill>
              <a:srgbClr val="A5284A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Tijdelijke aanduiding voor tekst 12">
            <a:extLst>
              <a:ext uri="{FF2B5EF4-FFF2-40B4-BE49-F238E27FC236}">
                <a16:creationId xmlns:a16="http://schemas.microsoft.com/office/drawing/2014/main" id="{D69DC014-2BDA-15ED-3E03-755CA87803D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30741" y="2839317"/>
            <a:ext cx="8865167" cy="18923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5400">
                <a:solidFill>
                  <a:srgbClr val="404040"/>
                </a:solidFill>
                <a:latin typeface="Arial Rounded MT Bold" panose="020F0704030504030204" pitchFamily="34" charset="77"/>
              </a:defRPr>
            </a:lvl1pPr>
          </a:lstStyle>
          <a:p>
            <a:pPr lvl="0"/>
            <a:r>
              <a:rPr lang="nl-NL">
                <a:latin typeface="Arial Rounded MT Bold" panose="020F0704030504030204" pitchFamily="34" charset="77"/>
              </a:rPr>
              <a:t>Klik om stelling </a:t>
            </a:r>
          </a:p>
          <a:p>
            <a:pPr lvl="0"/>
            <a:r>
              <a:rPr lang="nl-NL">
                <a:latin typeface="Arial Rounded MT Bold" panose="020F0704030504030204" pitchFamily="34" charset="77"/>
              </a:rPr>
              <a:t>aan te passen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6798896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04911092-10FD-AF49-353A-E714B61F456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6497" y="5465425"/>
            <a:ext cx="1188921" cy="1023252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D2994A12-1FCB-277F-8214-DB1F8B39059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3449" t="8470"/>
          <a:stretch/>
        </p:blipFill>
        <p:spPr>
          <a:xfrm>
            <a:off x="-1" y="0"/>
            <a:ext cx="4944285" cy="2789964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F590D8DD-AC70-040F-8927-29B6479B7C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t="4778" r="13793"/>
          <a:stretch/>
        </p:blipFill>
        <p:spPr>
          <a:xfrm>
            <a:off x="9760022" y="-1"/>
            <a:ext cx="2431978" cy="5145717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78A401DD-D4DE-F12D-C7EC-B0AA4BC45FC8}"/>
              </a:ext>
            </a:extLst>
          </p:cNvPr>
          <p:cNvSpPr/>
          <p:nvPr userDrawn="1"/>
        </p:nvSpPr>
        <p:spPr>
          <a:xfrm>
            <a:off x="5667549" y="1830674"/>
            <a:ext cx="870155" cy="858789"/>
          </a:xfrm>
          <a:prstGeom prst="ellipse">
            <a:avLst/>
          </a:prstGeom>
          <a:solidFill>
            <a:srgbClr val="A52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6" name="Tekstvak 3">
            <a:extLst>
              <a:ext uri="{FF2B5EF4-FFF2-40B4-BE49-F238E27FC236}">
                <a16:creationId xmlns:a16="http://schemas.microsoft.com/office/drawing/2014/main" id="{8A8F25B8-D5BB-0C80-6AB4-64B84750A387}"/>
              </a:ext>
            </a:extLst>
          </p:cNvPr>
          <p:cNvSpPr txBox="1"/>
          <p:nvPr userDrawn="1"/>
        </p:nvSpPr>
        <p:spPr>
          <a:xfrm>
            <a:off x="5867569" y="1936904"/>
            <a:ext cx="4701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b="1">
                <a:solidFill>
                  <a:schemeClr val="bg1"/>
                </a:solidFill>
                <a:latin typeface="Arial Rounded MT Bold" panose="020F0704030504030204" pitchFamily="34" charset="77"/>
                <a:ea typeface="Arial" charset="0"/>
                <a:cs typeface="Arial" charset="0"/>
              </a:rPr>
              <a:t>?</a:t>
            </a:r>
          </a:p>
        </p:txBody>
      </p:sp>
      <p:sp>
        <p:nvSpPr>
          <p:cNvPr id="7" name="Tijdelijke aanduiding voor tekst 12">
            <a:extLst>
              <a:ext uri="{FF2B5EF4-FFF2-40B4-BE49-F238E27FC236}">
                <a16:creationId xmlns:a16="http://schemas.microsoft.com/office/drawing/2014/main" id="{88742114-0828-613E-8F52-EE4EB0F612B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30741" y="2839316"/>
            <a:ext cx="8865167" cy="2766409"/>
          </a:xfrm>
        </p:spPr>
        <p:txBody>
          <a:bodyPr anchor="ctr">
            <a:normAutofit/>
          </a:bodyPr>
          <a:lstStyle>
            <a:lvl1pPr marL="0" indent="0" algn="ctr">
              <a:buNone/>
              <a:defRPr sz="5400">
                <a:solidFill>
                  <a:srgbClr val="404040"/>
                </a:solidFill>
                <a:latin typeface="Arial Rounded MT Bold" panose="020F0704030504030204" pitchFamily="34" charset="77"/>
              </a:defRPr>
            </a:lvl1pPr>
          </a:lstStyle>
          <a:p>
            <a:pPr lvl="0"/>
            <a:r>
              <a:rPr lang="nl-NL">
                <a:latin typeface="Arial Rounded MT Bold" panose="020F0704030504030204" pitchFamily="34" charset="77"/>
              </a:rPr>
              <a:t>Klik om stelling </a:t>
            </a:r>
          </a:p>
          <a:p>
            <a:pPr lvl="0"/>
            <a:r>
              <a:rPr lang="nl-NL">
                <a:latin typeface="Arial Rounded MT Bold" panose="020F0704030504030204" pitchFamily="34" charset="77"/>
              </a:rPr>
              <a:t>aan te </a:t>
            </a:r>
          </a:p>
          <a:p>
            <a:pPr lvl="0"/>
            <a:r>
              <a:rPr lang="nl-NL">
                <a:latin typeface="Arial Rounded MT Bold" panose="020F0704030504030204" pitchFamily="34" charset="77"/>
              </a:rPr>
              <a:t>passen</a:t>
            </a:r>
            <a:endParaRPr lang="nl-NL"/>
          </a:p>
        </p:txBody>
      </p:sp>
      <p:cxnSp>
        <p:nvCxnSpPr>
          <p:cNvPr id="10" name="Straight Connector 14">
            <a:extLst>
              <a:ext uri="{FF2B5EF4-FFF2-40B4-BE49-F238E27FC236}">
                <a16:creationId xmlns:a16="http://schemas.microsoft.com/office/drawing/2014/main" id="{BED9CF27-CFC8-7D0B-F455-22B0EF578514}"/>
              </a:ext>
            </a:extLst>
          </p:cNvPr>
          <p:cNvCxnSpPr/>
          <p:nvPr userDrawn="1"/>
        </p:nvCxnSpPr>
        <p:spPr>
          <a:xfrm>
            <a:off x="5013770" y="5903692"/>
            <a:ext cx="2164460" cy="0"/>
          </a:xfrm>
          <a:prstGeom prst="line">
            <a:avLst/>
          </a:prstGeom>
          <a:ln w="63500">
            <a:solidFill>
              <a:srgbClr val="A5284A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75158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04911092-10FD-AF49-353A-E714B61F456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7629" y="5562244"/>
            <a:ext cx="1188921" cy="1023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08491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04911092-10FD-AF49-353A-E714B61F456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7629" y="5562244"/>
            <a:ext cx="1188921" cy="1023252"/>
          </a:xfrm>
          <a:prstGeom prst="rect">
            <a:avLst/>
          </a:prstGeom>
        </p:spPr>
      </p:pic>
      <p:grpSp>
        <p:nvGrpSpPr>
          <p:cNvPr id="5" name="Group 19">
            <a:extLst>
              <a:ext uri="{FF2B5EF4-FFF2-40B4-BE49-F238E27FC236}">
                <a16:creationId xmlns:a16="http://schemas.microsoft.com/office/drawing/2014/main" id="{10B363CD-76B6-E805-78F6-D740D2244D97}"/>
              </a:ext>
            </a:extLst>
          </p:cNvPr>
          <p:cNvGrpSpPr/>
          <p:nvPr/>
        </p:nvGrpSpPr>
        <p:grpSpPr>
          <a:xfrm>
            <a:off x="295449" y="316482"/>
            <a:ext cx="706872" cy="719405"/>
            <a:chOff x="1002940" y="3319876"/>
            <a:chExt cx="706872" cy="719405"/>
          </a:xfrm>
        </p:grpSpPr>
        <p:sp>
          <p:nvSpPr>
            <p:cNvPr id="6" name="Oval 10">
              <a:extLst>
                <a:ext uri="{FF2B5EF4-FFF2-40B4-BE49-F238E27FC236}">
                  <a16:creationId xmlns:a16="http://schemas.microsoft.com/office/drawing/2014/main" id="{1A071CA4-6485-7E9A-3F65-69530B489DF1}"/>
                </a:ext>
              </a:extLst>
            </p:cNvPr>
            <p:cNvSpPr/>
            <p:nvPr/>
          </p:nvSpPr>
          <p:spPr>
            <a:xfrm>
              <a:off x="1002940" y="3319876"/>
              <a:ext cx="706872" cy="719405"/>
            </a:xfrm>
            <a:prstGeom prst="ellipse">
              <a:avLst/>
            </a:prstGeom>
            <a:solidFill>
              <a:srgbClr val="A528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>
                <a:latin typeface="Arial Rounded MT Bold" panose="020F0704030504030204" pitchFamily="34" charset="77"/>
              </a:endParaRPr>
            </a:p>
          </p:txBody>
        </p:sp>
        <p:sp>
          <p:nvSpPr>
            <p:cNvPr id="7" name="Tekstvak 3">
              <a:extLst>
                <a:ext uri="{FF2B5EF4-FFF2-40B4-BE49-F238E27FC236}">
                  <a16:creationId xmlns:a16="http://schemas.microsoft.com/office/drawing/2014/main" id="{E30DE498-FA11-22E8-D775-39EC0C7B6E48}"/>
                </a:ext>
              </a:extLst>
            </p:cNvPr>
            <p:cNvSpPr txBox="1"/>
            <p:nvPr/>
          </p:nvSpPr>
          <p:spPr>
            <a:xfrm>
              <a:off x="1157385" y="3356412"/>
              <a:ext cx="39275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3600" b="1">
                  <a:solidFill>
                    <a:schemeClr val="bg1"/>
                  </a:solidFill>
                  <a:latin typeface="Arial Rounded MT Bold" panose="020F0704030504030204" pitchFamily="34" charset="77"/>
                  <a:ea typeface="Arial" charset="0"/>
                  <a:cs typeface="Arial" charset="0"/>
                </a:rPr>
                <a:t>1</a:t>
              </a:r>
            </a:p>
          </p:txBody>
        </p:sp>
      </p:grpSp>
      <p:grpSp>
        <p:nvGrpSpPr>
          <p:cNvPr id="20" name="Groep 19">
            <a:extLst>
              <a:ext uri="{FF2B5EF4-FFF2-40B4-BE49-F238E27FC236}">
                <a16:creationId xmlns:a16="http://schemas.microsoft.com/office/drawing/2014/main" id="{476B18A2-4043-02D2-C225-A04AB3923339}"/>
              </a:ext>
            </a:extLst>
          </p:cNvPr>
          <p:cNvGrpSpPr/>
          <p:nvPr userDrawn="1"/>
        </p:nvGrpSpPr>
        <p:grpSpPr>
          <a:xfrm>
            <a:off x="292837" y="1238632"/>
            <a:ext cx="706872" cy="719405"/>
            <a:chOff x="1002940" y="4153955"/>
            <a:chExt cx="706872" cy="719405"/>
          </a:xfrm>
        </p:grpSpPr>
        <p:sp>
          <p:nvSpPr>
            <p:cNvPr id="10" name="Oval 12">
              <a:extLst>
                <a:ext uri="{FF2B5EF4-FFF2-40B4-BE49-F238E27FC236}">
                  <a16:creationId xmlns:a16="http://schemas.microsoft.com/office/drawing/2014/main" id="{9A691C16-B1EA-B270-7C38-9AA302FAC7BF}"/>
                </a:ext>
              </a:extLst>
            </p:cNvPr>
            <p:cNvSpPr/>
            <p:nvPr/>
          </p:nvSpPr>
          <p:spPr>
            <a:xfrm>
              <a:off x="1002940" y="4153955"/>
              <a:ext cx="706872" cy="719405"/>
            </a:xfrm>
            <a:prstGeom prst="ellipse">
              <a:avLst/>
            </a:prstGeom>
            <a:solidFill>
              <a:srgbClr val="A528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>
                <a:latin typeface="Arial Rounded MT Bold" panose="020F0704030504030204" pitchFamily="34" charset="77"/>
              </a:endParaRPr>
            </a:p>
          </p:txBody>
        </p:sp>
        <p:sp>
          <p:nvSpPr>
            <p:cNvPr id="11" name="Tekstvak 3">
              <a:extLst>
                <a:ext uri="{FF2B5EF4-FFF2-40B4-BE49-F238E27FC236}">
                  <a16:creationId xmlns:a16="http://schemas.microsoft.com/office/drawing/2014/main" id="{6163E798-0236-872C-A249-3A2FC8FECA08}"/>
                </a:ext>
              </a:extLst>
            </p:cNvPr>
            <p:cNvSpPr txBox="1"/>
            <p:nvPr/>
          </p:nvSpPr>
          <p:spPr>
            <a:xfrm>
              <a:off x="1153081" y="4188275"/>
              <a:ext cx="39275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3600" b="1">
                  <a:solidFill>
                    <a:schemeClr val="bg1"/>
                  </a:solidFill>
                  <a:latin typeface="Arial Rounded MT Bold" panose="020F0704030504030204" pitchFamily="34" charset="77"/>
                  <a:ea typeface="Arial" charset="0"/>
                  <a:cs typeface="Arial" charset="0"/>
                </a:rPr>
                <a:t>2</a:t>
              </a:r>
            </a:p>
          </p:txBody>
        </p:sp>
      </p:grpSp>
      <p:grpSp>
        <p:nvGrpSpPr>
          <p:cNvPr id="21" name="Groep 20">
            <a:extLst>
              <a:ext uri="{FF2B5EF4-FFF2-40B4-BE49-F238E27FC236}">
                <a16:creationId xmlns:a16="http://schemas.microsoft.com/office/drawing/2014/main" id="{A8EB7703-4EA5-A1B1-4E0C-CC7EF603C5F7}"/>
              </a:ext>
            </a:extLst>
          </p:cNvPr>
          <p:cNvGrpSpPr/>
          <p:nvPr userDrawn="1"/>
        </p:nvGrpSpPr>
        <p:grpSpPr>
          <a:xfrm>
            <a:off x="285921" y="2160782"/>
            <a:ext cx="706872" cy="719405"/>
            <a:chOff x="1002940" y="4988034"/>
            <a:chExt cx="706872" cy="719405"/>
          </a:xfrm>
        </p:grpSpPr>
        <p:sp>
          <p:nvSpPr>
            <p:cNvPr id="14" name="Oval 14">
              <a:extLst>
                <a:ext uri="{FF2B5EF4-FFF2-40B4-BE49-F238E27FC236}">
                  <a16:creationId xmlns:a16="http://schemas.microsoft.com/office/drawing/2014/main" id="{2CB94461-82D4-A1D2-E189-F5C6D5290D96}"/>
                </a:ext>
              </a:extLst>
            </p:cNvPr>
            <p:cNvSpPr/>
            <p:nvPr/>
          </p:nvSpPr>
          <p:spPr>
            <a:xfrm>
              <a:off x="1002940" y="4988034"/>
              <a:ext cx="706872" cy="719405"/>
            </a:xfrm>
            <a:prstGeom prst="ellipse">
              <a:avLst/>
            </a:prstGeom>
            <a:solidFill>
              <a:srgbClr val="A528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>
                <a:latin typeface="Arial Rounded MT Bold" panose="020F0704030504030204" pitchFamily="34" charset="77"/>
              </a:endParaRPr>
            </a:p>
          </p:txBody>
        </p:sp>
        <p:sp>
          <p:nvSpPr>
            <p:cNvPr id="15" name="Tekstvak 3">
              <a:extLst>
                <a:ext uri="{FF2B5EF4-FFF2-40B4-BE49-F238E27FC236}">
                  <a16:creationId xmlns:a16="http://schemas.microsoft.com/office/drawing/2014/main" id="{51C6BC1F-6390-9211-278D-5BA4954BB7F2}"/>
                </a:ext>
              </a:extLst>
            </p:cNvPr>
            <p:cNvSpPr txBox="1"/>
            <p:nvPr/>
          </p:nvSpPr>
          <p:spPr>
            <a:xfrm>
              <a:off x="1159997" y="5024570"/>
              <a:ext cx="39275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3600" b="1">
                  <a:solidFill>
                    <a:schemeClr val="bg1"/>
                  </a:solidFill>
                  <a:latin typeface="Arial Rounded MT Bold" panose="020F0704030504030204" pitchFamily="34" charset="77"/>
                  <a:ea typeface="Arial" charset="0"/>
                  <a:cs typeface="Arial" charset="0"/>
                </a:rPr>
                <a:t>3</a:t>
              </a:r>
            </a:p>
          </p:txBody>
        </p:sp>
      </p:grpSp>
      <p:grpSp>
        <p:nvGrpSpPr>
          <p:cNvPr id="22" name="Groep 21">
            <a:extLst>
              <a:ext uri="{FF2B5EF4-FFF2-40B4-BE49-F238E27FC236}">
                <a16:creationId xmlns:a16="http://schemas.microsoft.com/office/drawing/2014/main" id="{A7EEFC7A-E72E-B7EF-E432-68727964D46E}"/>
              </a:ext>
            </a:extLst>
          </p:cNvPr>
          <p:cNvGrpSpPr/>
          <p:nvPr userDrawn="1"/>
        </p:nvGrpSpPr>
        <p:grpSpPr>
          <a:xfrm>
            <a:off x="292837" y="3082932"/>
            <a:ext cx="706872" cy="719405"/>
            <a:chOff x="1002321" y="5822113"/>
            <a:chExt cx="706872" cy="719405"/>
          </a:xfrm>
        </p:grpSpPr>
        <p:sp>
          <p:nvSpPr>
            <p:cNvPr id="18" name="Oval 15">
              <a:extLst>
                <a:ext uri="{FF2B5EF4-FFF2-40B4-BE49-F238E27FC236}">
                  <a16:creationId xmlns:a16="http://schemas.microsoft.com/office/drawing/2014/main" id="{67FFB350-1F77-5AD6-5CDA-C1F41F7C9965}"/>
                </a:ext>
              </a:extLst>
            </p:cNvPr>
            <p:cNvSpPr/>
            <p:nvPr/>
          </p:nvSpPr>
          <p:spPr>
            <a:xfrm>
              <a:off x="1002321" y="5822113"/>
              <a:ext cx="706872" cy="719405"/>
            </a:xfrm>
            <a:prstGeom prst="ellipse">
              <a:avLst/>
            </a:prstGeom>
            <a:solidFill>
              <a:srgbClr val="A528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>
                <a:latin typeface="Arial Rounded MT Bold" panose="020F0704030504030204" pitchFamily="34" charset="77"/>
              </a:endParaRPr>
            </a:p>
          </p:txBody>
        </p:sp>
        <p:sp>
          <p:nvSpPr>
            <p:cNvPr id="19" name="Tekstvak 3">
              <a:extLst>
                <a:ext uri="{FF2B5EF4-FFF2-40B4-BE49-F238E27FC236}">
                  <a16:creationId xmlns:a16="http://schemas.microsoft.com/office/drawing/2014/main" id="{711A2EAC-AB81-4A3E-064E-7BEDE7670022}"/>
                </a:ext>
              </a:extLst>
            </p:cNvPr>
            <p:cNvSpPr txBox="1"/>
            <p:nvPr/>
          </p:nvSpPr>
          <p:spPr>
            <a:xfrm>
              <a:off x="1153081" y="5853673"/>
              <a:ext cx="39275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3600" b="1">
                  <a:solidFill>
                    <a:schemeClr val="bg1"/>
                  </a:solidFill>
                  <a:latin typeface="Arial Rounded MT Bold" panose="020F0704030504030204" pitchFamily="34" charset="77"/>
                  <a:ea typeface="Arial" charset="0"/>
                  <a:cs typeface="Arial" charset="0"/>
                </a:rPr>
                <a:t>4</a:t>
              </a:r>
            </a:p>
          </p:txBody>
        </p:sp>
      </p:grpSp>
      <p:grpSp>
        <p:nvGrpSpPr>
          <p:cNvPr id="25" name="Group 19">
            <a:extLst>
              <a:ext uri="{FF2B5EF4-FFF2-40B4-BE49-F238E27FC236}">
                <a16:creationId xmlns:a16="http://schemas.microsoft.com/office/drawing/2014/main" id="{DFDD89FB-6D80-61CA-13A2-64FD6871101E}"/>
              </a:ext>
            </a:extLst>
          </p:cNvPr>
          <p:cNvGrpSpPr/>
          <p:nvPr userDrawn="1"/>
        </p:nvGrpSpPr>
        <p:grpSpPr>
          <a:xfrm>
            <a:off x="285921" y="4011047"/>
            <a:ext cx="706872" cy="719405"/>
            <a:chOff x="1002940" y="3319876"/>
            <a:chExt cx="706872" cy="719405"/>
          </a:xfrm>
        </p:grpSpPr>
        <p:sp>
          <p:nvSpPr>
            <p:cNvPr id="26" name="Oval 10">
              <a:extLst>
                <a:ext uri="{FF2B5EF4-FFF2-40B4-BE49-F238E27FC236}">
                  <a16:creationId xmlns:a16="http://schemas.microsoft.com/office/drawing/2014/main" id="{065C53ED-051A-DA42-2E34-F7C1AD52157E}"/>
                </a:ext>
              </a:extLst>
            </p:cNvPr>
            <p:cNvSpPr/>
            <p:nvPr/>
          </p:nvSpPr>
          <p:spPr>
            <a:xfrm>
              <a:off x="1002940" y="3319876"/>
              <a:ext cx="706872" cy="719405"/>
            </a:xfrm>
            <a:prstGeom prst="ellipse">
              <a:avLst/>
            </a:prstGeom>
            <a:solidFill>
              <a:srgbClr val="A528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>
                <a:latin typeface="Arial Rounded MT Bold" panose="020F0704030504030204" pitchFamily="34" charset="77"/>
              </a:endParaRPr>
            </a:p>
          </p:txBody>
        </p:sp>
        <p:sp>
          <p:nvSpPr>
            <p:cNvPr id="27" name="Tekstvak 3">
              <a:extLst>
                <a:ext uri="{FF2B5EF4-FFF2-40B4-BE49-F238E27FC236}">
                  <a16:creationId xmlns:a16="http://schemas.microsoft.com/office/drawing/2014/main" id="{015D219E-609D-5F2E-0E66-3C3F5F757E38}"/>
                </a:ext>
              </a:extLst>
            </p:cNvPr>
            <p:cNvSpPr txBox="1"/>
            <p:nvPr/>
          </p:nvSpPr>
          <p:spPr>
            <a:xfrm>
              <a:off x="1157385" y="3356412"/>
              <a:ext cx="39275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3600" b="1">
                  <a:solidFill>
                    <a:schemeClr val="bg1"/>
                  </a:solidFill>
                  <a:latin typeface="Arial Rounded MT Bold" panose="020F0704030504030204" pitchFamily="34" charset="77"/>
                  <a:ea typeface="Arial" charset="0"/>
                  <a:cs typeface="Arial" charset="0"/>
                </a:rPr>
                <a:t>5</a:t>
              </a:r>
            </a:p>
          </p:txBody>
        </p:sp>
      </p:grpSp>
      <p:grpSp>
        <p:nvGrpSpPr>
          <p:cNvPr id="28" name="Group 19">
            <a:extLst>
              <a:ext uri="{FF2B5EF4-FFF2-40B4-BE49-F238E27FC236}">
                <a16:creationId xmlns:a16="http://schemas.microsoft.com/office/drawing/2014/main" id="{629DEB75-C424-69CB-92BA-A59C54A01743}"/>
              </a:ext>
            </a:extLst>
          </p:cNvPr>
          <p:cNvGrpSpPr/>
          <p:nvPr userDrawn="1"/>
        </p:nvGrpSpPr>
        <p:grpSpPr>
          <a:xfrm>
            <a:off x="1394522" y="316482"/>
            <a:ext cx="706872" cy="719405"/>
            <a:chOff x="1002940" y="3319876"/>
            <a:chExt cx="706872" cy="719405"/>
          </a:xfrm>
        </p:grpSpPr>
        <p:sp>
          <p:nvSpPr>
            <p:cNvPr id="29" name="Oval 10">
              <a:extLst>
                <a:ext uri="{FF2B5EF4-FFF2-40B4-BE49-F238E27FC236}">
                  <a16:creationId xmlns:a16="http://schemas.microsoft.com/office/drawing/2014/main" id="{70CF0722-F374-A027-5FFC-CD555CEBB63E}"/>
                </a:ext>
              </a:extLst>
            </p:cNvPr>
            <p:cNvSpPr/>
            <p:nvPr/>
          </p:nvSpPr>
          <p:spPr>
            <a:xfrm>
              <a:off x="1002940" y="3319876"/>
              <a:ext cx="706872" cy="719405"/>
            </a:xfrm>
            <a:prstGeom prst="ellipse">
              <a:avLst/>
            </a:prstGeom>
            <a:solidFill>
              <a:srgbClr val="A528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>
                <a:latin typeface="Arial Rounded MT Bold" panose="020F0704030504030204" pitchFamily="34" charset="77"/>
              </a:endParaRPr>
            </a:p>
          </p:txBody>
        </p:sp>
        <p:sp>
          <p:nvSpPr>
            <p:cNvPr id="30" name="Tekstvak 3">
              <a:extLst>
                <a:ext uri="{FF2B5EF4-FFF2-40B4-BE49-F238E27FC236}">
                  <a16:creationId xmlns:a16="http://schemas.microsoft.com/office/drawing/2014/main" id="{EFDDE68F-D059-14EF-D66D-433F7EAC548E}"/>
                </a:ext>
              </a:extLst>
            </p:cNvPr>
            <p:cNvSpPr txBox="1"/>
            <p:nvPr/>
          </p:nvSpPr>
          <p:spPr>
            <a:xfrm>
              <a:off x="1157385" y="3356412"/>
              <a:ext cx="39275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3600" b="1">
                  <a:solidFill>
                    <a:schemeClr val="bg1"/>
                  </a:solidFill>
                  <a:latin typeface="Arial Rounded MT Bold" panose="020F0704030504030204" pitchFamily="34" charset="77"/>
                  <a:ea typeface="Arial" charset="0"/>
                  <a:cs typeface="Arial" charset="0"/>
                </a:rPr>
                <a:t>6</a:t>
              </a:r>
            </a:p>
          </p:txBody>
        </p:sp>
      </p:grpSp>
      <p:grpSp>
        <p:nvGrpSpPr>
          <p:cNvPr id="31" name="Group 19">
            <a:extLst>
              <a:ext uri="{FF2B5EF4-FFF2-40B4-BE49-F238E27FC236}">
                <a16:creationId xmlns:a16="http://schemas.microsoft.com/office/drawing/2014/main" id="{475134DB-5149-FC86-839A-E89666F1C41F}"/>
              </a:ext>
            </a:extLst>
          </p:cNvPr>
          <p:cNvGrpSpPr/>
          <p:nvPr userDrawn="1"/>
        </p:nvGrpSpPr>
        <p:grpSpPr>
          <a:xfrm>
            <a:off x="1391910" y="1236414"/>
            <a:ext cx="706872" cy="719405"/>
            <a:chOff x="1002940" y="3319876"/>
            <a:chExt cx="706872" cy="719405"/>
          </a:xfrm>
        </p:grpSpPr>
        <p:sp>
          <p:nvSpPr>
            <p:cNvPr id="32" name="Oval 10">
              <a:extLst>
                <a:ext uri="{FF2B5EF4-FFF2-40B4-BE49-F238E27FC236}">
                  <a16:creationId xmlns:a16="http://schemas.microsoft.com/office/drawing/2014/main" id="{E8682F46-FAF8-98B6-5741-E723BCEDAE64}"/>
                </a:ext>
              </a:extLst>
            </p:cNvPr>
            <p:cNvSpPr/>
            <p:nvPr/>
          </p:nvSpPr>
          <p:spPr>
            <a:xfrm>
              <a:off x="1002940" y="3319876"/>
              <a:ext cx="706872" cy="719405"/>
            </a:xfrm>
            <a:prstGeom prst="ellipse">
              <a:avLst/>
            </a:prstGeom>
            <a:solidFill>
              <a:srgbClr val="A528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>
                <a:latin typeface="Arial Rounded MT Bold" panose="020F0704030504030204" pitchFamily="34" charset="77"/>
              </a:endParaRPr>
            </a:p>
          </p:txBody>
        </p:sp>
        <p:sp>
          <p:nvSpPr>
            <p:cNvPr id="33" name="Tekstvak 3">
              <a:extLst>
                <a:ext uri="{FF2B5EF4-FFF2-40B4-BE49-F238E27FC236}">
                  <a16:creationId xmlns:a16="http://schemas.microsoft.com/office/drawing/2014/main" id="{A614A8D2-A04A-B09D-EA49-4E8C5348BFDE}"/>
                </a:ext>
              </a:extLst>
            </p:cNvPr>
            <p:cNvSpPr txBox="1"/>
            <p:nvPr/>
          </p:nvSpPr>
          <p:spPr>
            <a:xfrm>
              <a:off x="1157385" y="3356412"/>
              <a:ext cx="39275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3600" b="1">
                  <a:solidFill>
                    <a:schemeClr val="bg1"/>
                  </a:solidFill>
                  <a:latin typeface="Arial Rounded MT Bold" panose="020F0704030504030204" pitchFamily="34" charset="77"/>
                  <a:ea typeface="Arial" charset="0"/>
                  <a:cs typeface="Arial" charset="0"/>
                </a:rPr>
                <a:t>7</a:t>
              </a:r>
            </a:p>
          </p:txBody>
        </p:sp>
      </p:grpSp>
      <p:grpSp>
        <p:nvGrpSpPr>
          <p:cNvPr id="34" name="Group 19">
            <a:extLst>
              <a:ext uri="{FF2B5EF4-FFF2-40B4-BE49-F238E27FC236}">
                <a16:creationId xmlns:a16="http://schemas.microsoft.com/office/drawing/2014/main" id="{CD5090E6-B3A2-6552-2BD5-92A5FBBCE495}"/>
              </a:ext>
            </a:extLst>
          </p:cNvPr>
          <p:cNvGrpSpPr/>
          <p:nvPr userDrawn="1"/>
        </p:nvGrpSpPr>
        <p:grpSpPr>
          <a:xfrm>
            <a:off x="1337370" y="2159233"/>
            <a:ext cx="706872" cy="719405"/>
            <a:chOff x="1002940" y="3319876"/>
            <a:chExt cx="706872" cy="719405"/>
          </a:xfrm>
        </p:grpSpPr>
        <p:sp>
          <p:nvSpPr>
            <p:cNvPr id="35" name="Oval 10">
              <a:extLst>
                <a:ext uri="{FF2B5EF4-FFF2-40B4-BE49-F238E27FC236}">
                  <a16:creationId xmlns:a16="http://schemas.microsoft.com/office/drawing/2014/main" id="{CBB5EBBE-46AC-1BCE-B770-3EA5F5BF8797}"/>
                </a:ext>
              </a:extLst>
            </p:cNvPr>
            <p:cNvSpPr/>
            <p:nvPr/>
          </p:nvSpPr>
          <p:spPr>
            <a:xfrm>
              <a:off x="1002940" y="3319876"/>
              <a:ext cx="706872" cy="719405"/>
            </a:xfrm>
            <a:prstGeom prst="ellipse">
              <a:avLst/>
            </a:prstGeom>
            <a:solidFill>
              <a:srgbClr val="A528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>
                <a:latin typeface="Arial Rounded MT Bold" panose="020F0704030504030204" pitchFamily="34" charset="77"/>
              </a:endParaRPr>
            </a:p>
          </p:txBody>
        </p:sp>
        <p:sp>
          <p:nvSpPr>
            <p:cNvPr id="36" name="Tekstvak 3">
              <a:extLst>
                <a:ext uri="{FF2B5EF4-FFF2-40B4-BE49-F238E27FC236}">
                  <a16:creationId xmlns:a16="http://schemas.microsoft.com/office/drawing/2014/main" id="{754F55DA-70AD-9EB2-A996-997F677E3732}"/>
                </a:ext>
              </a:extLst>
            </p:cNvPr>
            <p:cNvSpPr txBox="1"/>
            <p:nvPr/>
          </p:nvSpPr>
          <p:spPr>
            <a:xfrm>
              <a:off x="1157385" y="3356412"/>
              <a:ext cx="39275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3600" b="1">
                  <a:solidFill>
                    <a:schemeClr val="bg1"/>
                  </a:solidFill>
                  <a:latin typeface="Arial Rounded MT Bold" panose="020F0704030504030204" pitchFamily="34" charset="77"/>
                  <a:ea typeface="Arial" charset="0"/>
                  <a:cs typeface="Arial" charset="0"/>
                </a:rPr>
                <a:t>8</a:t>
              </a:r>
            </a:p>
          </p:txBody>
        </p:sp>
      </p:grpSp>
      <p:grpSp>
        <p:nvGrpSpPr>
          <p:cNvPr id="37" name="Group 19">
            <a:extLst>
              <a:ext uri="{FF2B5EF4-FFF2-40B4-BE49-F238E27FC236}">
                <a16:creationId xmlns:a16="http://schemas.microsoft.com/office/drawing/2014/main" id="{2AD605E9-4496-CB9C-0DA9-44C74F3C48AE}"/>
              </a:ext>
            </a:extLst>
          </p:cNvPr>
          <p:cNvGrpSpPr/>
          <p:nvPr userDrawn="1"/>
        </p:nvGrpSpPr>
        <p:grpSpPr>
          <a:xfrm>
            <a:off x="1358885" y="3082932"/>
            <a:ext cx="706872" cy="719405"/>
            <a:chOff x="1002940" y="3319876"/>
            <a:chExt cx="706872" cy="719405"/>
          </a:xfrm>
        </p:grpSpPr>
        <p:sp>
          <p:nvSpPr>
            <p:cNvPr id="38" name="Oval 10">
              <a:extLst>
                <a:ext uri="{FF2B5EF4-FFF2-40B4-BE49-F238E27FC236}">
                  <a16:creationId xmlns:a16="http://schemas.microsoft.com/office/drawing/2014/main" id="{A1C89A4D-42D6-CC6D-B682-59EA70840821}"/>
                </a:ext>
              </a:extLst>
            </p:cNvPr>
            <p:cNvSpPr/>
            <p:nvPr/>
          </p:nvSpPr>
          <p:spPr>
            <a:xfrm>
              <a:off x="1002940" y="3319876"/>
              <a:ext cx="706872" cy="719405"/>
            </a:xfrm>
            <a:prstGeom prst="ellipse">
              <a:avLst/>
            </a:prstGeom>
            <a:solidFill>
              <a:srgbClr val="A528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>
                <a:latin typeface="Arial Rounded MT Bold" panose="020F0704030504030204" pitchFamily="34" charset="77"/>
              </a:endParaRPr>
            </a:p>
          </p:txBody>
        </p:sp>
        <p:sp>
          <p:nvSpPr>
            <p:cNvPr id="39" name="Tekstvak 3">
              <a:extLst>
                <a:ext uri="{FF2B5EF4-FFF2-40B4-BE49-F238E27FC236}">
                  <a16:creationId xmlns:a16="http://schemas.microsoft.com/office/drawing/2014/main" id="{6DF1FC6E-0E78-1A43-9AF3-2C323858ACDF}"/>
                </a:ext>
              </a:extLst>
            </p:cNvPr>
            <p:cNvSpPr txBox="1"/>
            <p:nvPr/>
          </p:nvSpPr>
          <p:spPr>
            <a:xfrm>
              <a:off x="1157385" y="3356412"/>
              <a:ext cx="39275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3600" b="1">
                  <a:solidFill>
                    <a:schemeClr val="bg1"/>
                  </a:solidFill>
                  <a:latin typeface="Arial Rounded MT Bold" panose="020F0704030504030204" pitchFamily="34" charset="77"/>
                  <a:ea typeface="Arial" charset="0"/>
                  <a:cs typeface="Arial" charset="0"/>
                </a:rPr>
                <a:t>9</a:t>
              </a:r>
            </a:p>
          </p:txBody>
        </p:sp>
      </p:grpSp>
      <p:grpSp>
        <p:nvGrpSpPr>
          <p:cNvPr id="40" name="Group 19">
            <a:extLst>
              <a:ext uri="{FF2B5EF4-FFF2-40B4-BE49-F238E27FC236}">
                <a16:creationId xmlns:a16="http://schemas.microsoft.com/office/drawing/2014/main" id="{04D1DB1D-5751-179D-CDDB-03C3A512B20A}"/>
              </a:ext>
            </a:extLst>
          </p:cNvPr>
          <p:cNvGrpSpPr/>
          <p:nvPr userDrawn="1"/>
        </p:nvGrpSpPr>
        <p:grpSpPr>
          <a:xfrm>
            <a:off x="1288411" y="4012747"/>
            <a:ext cx="842595" cy="719405"/>
            <a:chOff x="932466" y="3319876"/>
            <a:chExt cx="842595" cy="719405"/>
          </a:xfrm>
        </p:grpSpPr>
        <p:sp>
          <p:nvSpPr>
            <p:cNvPr id="41" name="Oval 10">
              <a:extLst>
                <a:ext uri="{FF2B5EF4-FFF2-40B4-BE49-F238E27FC236}">
                  <a16:creationId xmlns:a16="http://schemas.microsoft.com/office/drawing/2014/main" id="{F76C8534-F512-356F-889B-7EF39835620F}"/>
                </a:ext>
              </a:extLst>
            </p:cNvPr>
            <p:cNvSpPr/>
            <p:nvPr/>
          </p:nvSpPr>
          <p:spPr>
            <a:xfrm>
              <a:off x="1002940" y="3319876"/>
              <a:ext cx="706872" cy="719405"/>
            </a:xfrm>
            <a:prstGeom prst="ellipse">
              <a:avLst/>
            </a:prstGeom>
            <a:solidFill>
              <a:srgbClr val="A5284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>
                <a:latin typeface="Arial Rounded MT Bold" panose="020F0704030504030204" pitchFamily="34" charset="77"/>
              </a:endParaRPr>
            </a:p>
          </p:txBody>
        </p:sp>
        <p:sp>
          <p:nvSpPr>
            <p:cNvPr id="42" name="Tekstvak 3">
              <a:extLst>
                <a:ext uri="{FF2B5EF4-FFF2-40B4-BE49-F238E27FC236}">
                  <a16:creationId xmlns:a16="http://schemas.microsoft.com/office/drawing/2014/main" id="{A7F59721-D2C5-485B-2341-F9D48B438A4A}"/>
                </a:ext>
              </a:extLst>
            </p:cNvPr>
            <p:cNvSpPr txBox="1"/>
            <p:nvPr/>
          </p:nvSpPr>
          <p:spPr>
            <a:xfrm>
              <a:off x="932466" y="3357420"/>
              <a:ext cx="84259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3600" b="1">
                  <a:solidFill>
                    <a:schemeClr val="bg1"/>
                  </a:solidFill>
                  <a:latin typeface="Arial Rounded MT Bold" panose="020F0704030504030204" pitchFamily="34" charset="77"/>
                  <a:ea typeface="Arial" charset="0"/>
                  <a:cs typeface="Arial" charset="0"/>
                </a:rPr>
                <a:t>10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1201337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afbeelding 7">
            <a:extLst>
              <a:ext uri="{FF2B5EF4-FFF2-40B4-BE49-F238E27FC236}">
                <a16:creationId xmlns:a16="http://schemas.microsoft.com/office/drawing/2014/main" id="{7F3C92FB-2B75-44B3-958C-18CCA8BDB3B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nl-NL"/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2238E66E-D63E-4B53-C2BE-81655206855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9200" y="548996"/>
            <a:ext cx="4786593" cy="1450610"/>
          </a:xfrm>
          <a:prstGeom prst="round2DiagRect">
            <a:avLst/>
          </a:prstGeom>
          <a:solidFill>
            <a:srgbClr val="A5284A"/>
          </a:solidFill>
        </p:spPr>
        <p:txBody>
          <a:bodyPr wrap="square">
            <a:spAutoFit/>
          </a:bodyPr>
          <a:lstStyle>
            <a:lvl1pPr marL="0" indent="0">
              <a:buNone/>
              <a:defRPr sz="4400">
                <a:ln>
                  <a:noFill/>
                </a:ln>
                <a:solidFill>
                  <a:schemeClr val="bg1"/>
                </a:solidFill>
                <a:latin typeface="Arial Rounded MT Bold" panose="020F0704030504030204" pitchFamily="34" charset="77"/>
              </a:defRPr>
            </a:lvl1pPr>
          </a:lstStyle>
          <a:p>
            <a:pPr lvl="0"/>
            <a:r>
              <a:rPr lang="nl-NL"/>
              <a:t>Klikken om tekst te veranderen</a:t>
            </a:r>
          </a:p>
        </p:txBody>
      </p:sp>
      <p:grpSp>
        <p:nvGrpSpPr>
          <p:cNvPr id="10" name="Groep 9">
            <a:extLst>
              <a:ext uri="{FF2B5EF4-FFF2-40B4-BE49-F238E27FC236}">
                <a16:creationId xmlns:a16="http://schemas.microsoft.com/office/drawing/2014/main" id="{6EDCA107-7AB8-6DD0-C867-521D027B47D9}"/>
              </a:ext>
            </a:extLst>
          </p:cNvPr>
          <p:cNvGrpSpPr/>
          <p:nvPr userDrawn="1"/>
        </p:nvGrpSpPr>
        <p:grpSpPr>
          <a:xfrm>
            <a:off x="9039924" y="5080660"/>
            <a:ext cx="3361230" cy="2012867"/>
            <a:chOff x="9039924" y="5080660"/>
            <a:chExt cx="3361230" cy="2012867"/>
          </a:xfrm>
        </p:grpSpPr>
        <p:pic>
          <p:nvPicPr>
            <p:cNvPr id="9" name="Afbeelding 8">
              <a:extLst>
                <a:ext uri="{FF2B5EF4-FFF2-40B4-BE49-F238E27FC236}">
                  <a16:creationId xmlns:a16="http://schemas.microsoft.com/office/drawing/2014/main" id="{F318D84F-8C04-297A-A1D7-EB7B9B68BDB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9039924" y="5080660"/>
              <a:ext cx="3361230" cy="2012867"/>
            </a:xfrm>
            <a:prstGeom prst="rect">
              <a:avLst/>
            </a:prstGeom>
          </p:spPr>
        </p:pic>
        <p:pic>
          <p:nvPicPr>
            <p:cNvPr id="2" name="Afbeelding 1">
              <a:extLst>
                <a:ext uri="{FF2B5EF4-FFF2-40B4-BE49-F238E27FC236}">
                  <a16:creationId xmlns:a16="http://schemas.microsoft.com/office/drawing/2014/main" id="{53F0B6D5-F79A-EDC5-21AF-2837E2B4A81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27629" y="5562244"/>
              <a:ext cx="1188921" cy="10232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0489854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angepaste indeling">
    <p:bg>
      <p:bgPr>
        <a:solidFill>
          <a:srgbClr val="A528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357CF730-41F6-E2C4-E406-892F3346E27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887524" y="4928260"/>
            <a:ext cx="3361230" cy="2012867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B0FA1072-2C66-B3BF-6CD7-023FC3E2C26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7629" y="5562244"/>
            <a:ext cx="1188921" cy="1023252"/>
          </a:xfrm>
          <a:prstGeom prst="rect">
            <a:avLst/>
          </a:prstGeom>
        </p:spPr>
      </p:pic>
      <p:grpSp>
        <p:nvGrpSpPr>
          <p:cNvPr id="8" name="Groep 7">
            <a:extLst>
              <a:ext uri="{FF2B5EF4-FFF2-40B4-BE49-F238E27FC236}">
                <a16:creationId xmlns:a16="http://schemas.microsoft.com/office/drawing/2014/main" id="{8300ABDE-3AD5-1E43-1291-2E5F93024D90}"/>
              </a:ext>
            </a:extLst>
          </p:cNvPr>
          <p:cNvGrpSpPr/>
          <p:nvPr userDrawn="1"/>
        </p:nvGrpSpPr>
        <p:grpSpPr>
          <a:xfrm>
            <a:off x="6875812" y="1667762"/>
            <a:ext cx="2880000" cy="3154710"/>
            <a:chOff x="6616251" y="1480250"/>
            <a:chExt cx="2880000" cy="3154710"/>
          </a:xfrm>
        </p:grpSpPr>
        <p:sp>
          <p:nvSpPr>
            <p:cNvPr id="9" name="Tekstvak 8">
              <a:extLst>
                <a:ext uri="{FF2B5EF4-FFF2-40B4-BE49-F238E27FC236}">
                  <a16:creationId xmlns:a16="http://schemas.microsoft.com/office/drawing/2014/main" id="{AEB02A96-2A47-F4DB-AE1D-95733E197C00}"/>
                </a:ext>
              </a:extLst>
            </p:cNvPr>
            <p:cNvSpPr txBox="1"/>
            <p:nvPr/>
          </p:nvSpPr>
          <p:spPr>
            <a:xfrm>
              <a:off x="7224979" y="1480250"/>
              <a:ext cx="1662545" cy="31547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nl-NL" sz="19900" b="1">
                  <a:solidFill>
                    <a:schemeClr val="bg1"/>
                  </a:solidFill>
                  <a:latin typeface="Arial Rounded MT Bold" panose="020F0704030504030204" pitchFamily="34" charset="77"/>
                  <a:cs typeface="Arial Hebrew" pitchFamily="2" charset="-79"/>
                </a:rPr>
                <a:t>?</a:t>
              </a:r>
              <a:endParaRPr lang="nl-NL"/>
            </a:p>
          </p:txBody>
        </p:sp>
        <p:sp>
          <p:nvSpPr>
            <p:cNvPr id="10" name="Ovaal 9">
              <a:extLst>
                <a:ext uri="{FF2B5EF4-FFF2-40B4-BE49-F238E27FC236}">
                  <a16:creationId xmlns:a16="http://schemas.microsoft.com/office/drawing/2014/main" id="{BE70ADFD-9BED-A4C1-00CF-D49E2E7ECC5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616251" y="1617605"/>
              <a:ext cx="2880000" cy="2880000"/>
            </a:xfrm>
            <a:prstGeom prst="ellipse">
              <a:avLst/>
            </a:prstGeom>
            <a:noFill/>
            <a:ln w="635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</p:spTree>
    <p:extLst>
      <p:ext uri="{BB962C8B-B14F-4D97-AF65-F5344CB8AC3E}">
        <p14:creationId xmlns:p14="http://schemas.microsoft.com/office/powerpoint/2010/main" val="344966192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Aangepaste indeling">
    <p:bg>
      <p:bgPr>
        <a:solidFill>
          <a:srgbClr val="A5284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357CF730-41F6-E2C4-E406-892F3346E27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887524" y="4928260"/>
            <a:ext cx="3361230" cy="2012867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B0FA1072-2C66-B3BF-6CD7-023FC3E2C26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7629" y="5562244"/>
            <a:ext cx="1188921" cy="1023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3532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2 (2 dagdel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27" r="38038"/>
          <a:stretch/>
        </p:blipFill>
        <p:spPr>
          <a:xfrm>
            <a:off x="0" y="0"/>
            <a:ext cx="6096000" cy="6880787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7629" y="5562244"/>
            <a:ext cx="1188921" cy="1023252"/>
          </a:xfrm>
          <a:prstGeom prst="rect">
            <a:avLst/>
          </a:prstGeom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FB76FCCB-B573-3C05-F39B-01F2286CC6C2}"/>
              </a:ext>
            </a:extLst>
          </p:cNvPr>
          <p:cNvSpPr/>
          <p:nvPr userDrawn="1"/>
        </p:nvSpPr>
        <p:spPr>
          <a:xfrm>
            <a:off x="6096000" y="0"/>
            <a:ext cx="6096000" cy="6880787"/>
          </a:xfrm>
          <a:prstGeom prst="rect">
            <a:avLst/>
          </a:prstGeom>
          <a:solidFill>
            <a:srgbClr val="76BC2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EEEF656A-E894-6F39-F0B2-498F5B2DE2D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039924" y="5080660"/>
            <a:ext cx="3361230" cy="2012867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17BD91CC-ACEF-5232-CAA5-6AC48D71F6E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0029" y="5714644"/>
            <a:ext cx="1188921" cy="1023252"/>
          </a:xfrm>
          <a:prstGeom prst="rect">
            <a:avLst/>
          </a:prstGeom>
        </p:spPr>
      </p:pic>
      <p:sp>
        <p:nvSpPr>
          <p:cNvPr id="6" name="Tijdelijke aanduiding voor tekst 2">
            <a:extLst>
              <a:ext uri="{FF2B5EF4-FFF2-40B4-BE49-F238E27FC236}">
                <a16:creationId xmlns:a16="http://schemas.microsoft.com/office/drawing/2014/main" id="{23810876-D438-727B-D3EC-0C5DA2490B5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5726" y="1506781"/>
            <a:ext cx="4400214" cy="741363"/>
          </a:xfrm>
        </p:spPr>
        <p:txBody>
          <a:bodyPr>
            <a:noAutofit/>
          </a:bodyPr>
          <a:lstStyle>
            <a:lvl1pPr marL="0" indent="0">
              <a:buNone/>
              <a:defRPr sz="3600">
                <a:solidFill>
                  <a:schemeClr val="bg1"/>
                </a:solidFill>
                <a:latin typeface="Arial Rounded MT Bold" panose="020F0704030504030204" pitchFamily="34" charset="77"/>
              </a:defRPr>
            </a:lvl1pPr>
            <a:lvl2pPr>
              <a:defRPr sz="3600">
                <a:solidFill>
                  <a:schemeClr val="bg1"/>
                </a:solidFill>
                <a:latin typeface="Arial Rounded MT Bold" panose="020F0704030504030204" pitchFamily="34" charset="77"/>
              </a:defRPr>
            </a:lvl2pPr>
            <a:lvl3pPr>
              <a:defRPr sz="3600">
                <a:solidFill>
                  <a:schemeClr val="bg1"/>
                </a:solidFill>
                <a:latin typeface="Arial Rounded MT Bold" panose="020F0704030504030204" pitchFamily="34" charset="77"/>
              </a:defRPr>
            </a:lvl3pPr>
            <a:lvl4pPr>
              <a:defRPr sz="3600">
                <a:solidFill>
                  <a:schemeClr val="bg1"/>
                </a:solidFill>
                <a:latin typeface="Arial Rounded MT Bold" panose="020F0704030504030204" pitchFamily="34" charset="77"/>
              </a:defRPr>
            </a:lvl4pPr>
            <a:lvl5pPr>
              <a:defRPr sz="3600">
                <a:solidFill>
                  <a:schemeClr val="bg1"/>
                </a:solidFill>
                <a:latin typeface="Arial Rounded MT Bold" panose="020F0704030504030204" pitchFamily="34" charset="77"/>
              </a:defRPr>
            </a:lvl5pPr>
          </a:lstStyle>
          <a:p>
            <a:pPr lvl="0"/>
            <a:r>
              <a:rPr lang="nl-NL"/>
              <a:t>Klikken op Titel aan te passen</a:t>
            </a:r>
          </a:p>
        </p:txBody>
      </p:sp>
      <p:sp>
        <p:nvSpPr>
          <p:cNvPr id="7" name="Tijdelijke aanduiding voor tekst 4">
            <a:extLst>
              <a:ext uri="{FF2B5EF4-FFF2-40B4-BE49-F238E27FC236}">
                <a16:creationId xmlns:a16="http://schemas.microsoft.com/office/drawing/2014/main" id="{B455E997-3689-7F7F-EBF0-D975DF9DD33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5726" y="2765425"/>
            <a:ext cx="4324910" cy="3937000"/>
          </a:xfrm>
        </p:spPr>
        <p:txBody>
          <a:bodyPr>
            <a:normAutofit/>
          </a:bodyPr>
          <a:lstStyle>
            <a:lvl1pPr marL="342900" indent="-342900">
              <a:lnSpc>
                <a:spcPct val="100000"/>
              </a:lnSpc>
              <a:buFont typeface="+mj-lt"/>
              <a:buAutoNum type="arabicPeriod"/>
              <a:defRPr sz="2400">
                <a:solidFill>
                  <a:schemeClr val="bg1"/>
                </a:solidFill>
                <a:latin typeface="Arial Rounded MT Bold" panose="020F0704030504030204" pitchFamily="34" charset="77"/>
              </a:defRPr>
            </a:lvl1pPr>
            <a:lvl2pPr marL="685800" indent="-228600">
              <a:buFont typeface="Systeemlettertype regulier"/>
              <a:buChar char="❯"/>
              <a:defRPr sz="1800">
                <a:solidFill>
                  <a:schemeClr val="bg1"/>
                </a:solidFill>
                <a:latin typeface="Arial Rounded MT Bold" panose="020F0704030504030204" pitchFamily="34" charset="77"/>
              </a:defRPr>
            </a:lvl2pPr>
            <a:lvl3pPr marL="914400" indent="0">
              <a:buFont typeface="Systeemlettertype regulier"/>
              <a:buNone/>
              <a:defRPr/>
            </a:lvl3pPr>
          </a:lstStyle>
          <a:p>
            <a:pPr lvl="0"/>
            <a:r>
              <a:rPr lang="nl-NL"/>
              <a:t>Klikken inhoudsopgave te wijzigen </a:t>
            </a:r>
          </a:p>
          <a:p>
            <a:pPr lvl="1"/>
            <a:r>
              <a:rPr lang="nl-NL"/>
              <a:t>subtitel</a:t>
            </a:r>
          </a:p>
        </p:txBody>
      </p:sp>
      <p:sp>
        <p:nvSpPr>
          <p:cNvPr id="8" name="Tijdelijke aanduiding voor tekst 2">
            <a:extLst>
              <a:ext uri="{FF2B5EF4-FFF2-40B4-BE49-F238E27FC236}">
                <a16:creationId xmlns:a16="http://schemas.microsoft.com/office/drawing/2014/main" id="{4B21DEB0-DB4C-0CED-3918-9DF05F5218F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98341" y="1506781"/>
            <a:ext cx="4400214" cy="741363"/>
          </a:xfrm>
        </p:spPr>
        <p:txBody>
          <a:bodyPr>
            <a:noAutofit/>
          </a:bodyPr>
          <a:lstStyle>
            <a:lvl1pPr marL="0" indent="0">
              <a:buNone/>
              <a:defRPr sz="3600">
                <a:solidFill>
                  <a:schemeClr val="bg1"/>
                </a:solidFill>
                <a:latin typeface="Arial Rounded MT Bold" panose="020F0704030504030204" pitchFamily="34" charset="77"/>
              </a:defRPr>
            </a:lvl1pPr>
            <a:lvl2pPr>
              <a:defRPr sz="3600">
                <a:solidFill>
                  <a:schemeClr val="bg1"/>
                </a:solidFill>
                <a:latin typeface="Arial Rounded MT Bold" panose="020F0704030504030204" pitchFamily="34" charset="77"/>
              </a:defRPr>
            </a:lvl2pPr>
            <a:lvl3pPr>
              <a:defRPr sz="3600">
                <a:solidFill>
                  <a:schemeClr val="bg1"/>
                </a:solidFill>
                <a:latin typeface="Arial Rounded MT Bold" panose="020F0704030504030204" pitchFamily="34" charset="77"/>
              </a:defRPr>
            </a:lvl3pPr>
            <a:lvl4pPr>
              <a:defRPr sz="3600">
                <a:solidFill>
                  <a:schemeClr val="bg1"/>
                </a:solidFill>
                <a:latin typeface="Arial Rounded MT Bold" panose="020F0704030504030204" pitchFamily="34" charset="77"/>
              </a:defRPr>
            </a:lvl4pPr>
            <a:lvl5pPr>
              <a:defRPr sz="3600">
                <a:solidFill>
                  <a:schemeClr val="bg1"/>
                </a:solidFill>
                <a:latin typeface="Arial Rounded MT Bold" panose="020F0704030504030204" pitchFamily="34" charset="77"/>
              </a:defRPr>
            </a:lvl5pPr>
          </a:lstStyle>
          <a:p>
            <a:pPr lvl="0"/>
            <a:r>
              <a:rPr lang="nl-NL"/>
              <a:t>Klikken op Titel aan te passen</a:t>
            </a:r>
          </a:p>
        </p:txBody>
      </p:sp>
      <p:sp>
        <p:nvSpPr>
          <p:cNvPr id="11" name="Tijdelijke aanduiding voor tekst 4">
            <a:extLst>
              <a:ext uri="{FF2B5EF4-FFF2-40B4-BE49-F238E27FC236}">
                <a16:creationId xmlns:a16="http://schemas.microsoft.com/office/drawing/2014/main" id="{72F69719-FBAB-5B6F-BCC7-72BB68DE625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98341" y="2765425"/>
            <a:ext cx="4324910" cy="3937000"/>
          </a:xfrm>
        </p:spPr>
        <p:txBody>
          <a:bodyPr>
            <a:normAutofit/>
          </a:bodyPr>
          <a:lstStyle>
            <a:lvl1pPr marL="342900" indent="-342900">
              <a:lnSpc>
                <a:spcPct val="100000"/>
              </a:lnSpc>
              <a:buFont typeface="+mj-lt"/>
              <a:buAutoNum type="arabicPeriod"/>
              <a:defRPr sz="2400">
                <a:solidFill>
                  <a:schemeClr val="bg1"/>
                </a:solidFill>
                <a:latin typeface="Arial Rounded MT Bold" panose="020F0704030504030204" pitchFamily="34" charset="77"/>
              </a:defRPr>
            </a:lvl1pPr>
            <a:lvl2pPr marL="685800" indent="-228600">
              <a:buFont typeface="Systeemlettertype regulier"/>
              <a:buChar char="❯"/>
              <a:defRPr sz="1800">
                <a:solidFill>
                  <a:schemeClr val="bg1"/>
                </a:solidFill>
                <a:latin typeface="Arial Rounded MT Bold" panose="020F0704030504030204" pitchFamily="34" charset="77"/>
              </a:defRPr>
            </a:lvl2pPr>
            <a:lvl3pPr marL="914400" indent="0">
              <a:buFont typeface="Systeemlettertype regulier"/>
              <a:buNone/>
              <a:defRPr/>
            </a:lvl3pPr>
          </a:lstStyle>
          <a:p>
            <a:pPr lvl="0"/>
            <a:r>
              <a:rPr lang="nl-NL"/>
              <a:t>Klikken inhoudsopgave te wijzigen </a:t>
            </a:r>
          </a:p>
          <a:p>
            <a:pPr lvl="1"/>
            <a:r>
              <a:rPr lang="nl-NL"/>
              <a:t>subtitel</a:t>
            </a:r>
          </a:p>
        </p:txBody>
      </p:sp>
    </p:spTree>
    <p:extLst>
      <p:ext uri="{BB962C8B-B14F-4D97-AF65-F5344CB8AC3E}">
        <p14:creationId xmlns:p14="http://schemas.microsoft.com/office/powerpoint/2010/main" val="34006434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Image 0" descr="preencoded.png">
            <a:extLst>
              <a:ext uri="{FF2B5EF4-FFF2-40B4-BE49-F238E27FC236}">
                <a16:creationId xmlns:a16="http://schemas.microsoft.com/office/drawing/2014/main" id="{BA5D5A72-CB6F-F8DE-E2C9-90459C8C3DC1}"/>
              </a:ext>
            </a:extLst>
          </p:cNvPr>
          <p:cNvSpPr/>
          <p:nvPr/>
        </p:nvSpPr>
        <p:spPr>
          <a:xfrm>
            <a:off x="0" y="0"/>
            <a:ext cx="5295900" cy="6877050"/>
          </a:xfrm>
          <a:custGeom>
            <a:avLst/>
            <a:gdLst>
              <a:gd name="connsiteX0" fmla="*/ 0 w 5295900"/>
              <a:gd name="connsiteY0" fmla="*/ 0 h 6877050"/>
              <a:gd name="connsiteX1" fmla="*/ 5295900 w 5295900"/>
              <a:gd name="connsiteY1" fmla="*/ 0 h 6877050"/>
              <a:gd name="connsiteX2" fmla="*/ 5295900 w 5295900"/>
              <a:gd name="connsiteY2" fmla="*/ 6877050 h 6877050"/>
              <a:gd name="connsiteX3" fmla="*/ 0 w 5295900"/>
              <a:gd name="connsiteY3" fmla="*/ 6877050 h 687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95900" h="6877050">
                <a:moveTo>
                  <a:pt x="0" y="0"/>
                </a:moveTo>
                <a:lnTo>
                  <a:pt x="5295900" y="0"/>
                </a:lnTo>
                <a:lnTo>
                  <a:pt x="5295900" y="6877050"/>
                </a:lnTo>
                <a:lnTo>
                  <a:pt x="0" y="6877050"/>
                </a:lnTo>
                <a:close/>
              </a:path>
            </a:pathLst>
          </a:custGeom>
          <a:solidFill>
            <a:schemeClr val="accent3"/>
          </a:solidFill>
          <a:ln w="4763" cap="flat">
            <a:noFill/>
            <a:prstDash val="solid"/>
            <a:miter/>
          </a:ln>
        </p:spPr>
        <p:txBody>
          <a:bodyPr rtlCol="0" anchor="ctr">
            <a:noAutofit/>
          </a:bodyPr>
          <a:lstStyle/>
          <a:p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E66FD7FF-2869-7902-36B2-2B229AB9AB19}"/>
              </a:ext>
            </a:extLst>
          </p:cNvPr>
          <p:cNvSpPr/>
          <p:nvPr userDrawn="1"/>
        </p:nvSpPr>
        <p:spPr>
          <a:xfrm>
            <a:off x="1600201" y="1153228"/>
            <a:ext cx="9191625" cy="5704772"/>
          </a:xfrm>
          <a:custGeom>
            <a:avLst/>
            <a:gdLst>
              <a:gd name="connsiteX0" fmla="*/ 4595813 w 9191625"/>
              <a:gd name="connsiteY0" fmla="*/ 0 h 5704772"/>
              <a:gd name="connsiteX1" fmla="*/ 9191625 w 9191625"/>
              <a:gd name="connsiteY1" fmla="*/ 4592108 h 5704772"/>
              <a:gd name="connsiteX2" fmla="*/ 9191625 w 9191625"/>
              <a:gd name="connsiteY2" fmla="*/ 5704772 h 5704772"/>
              <a:gd name="connsiteX3" fmla="*/ 0 w 9191625"/>
              <a:gd name="connsiteY3" fmla="*/ 5704772 h 5704772"/>
              <a:gd name="connsiteX4" fmla="*/ 0 w 9191625"/>
              <a:gd name="connsiteY4" fmla="*/ 4592108 h 5704772"/>
              <a:gd name="connsiteX5" fmla="*/ 4595813 w 9191625"/>
              <a:gd name="connsiteY5" fmla="*/ 0 h 570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91625" h="5704772">
                <a:moveTo>
                  <a:pt x="4595813" y="0"/>
                </a:moveTo>
                <a:cubicBezTo>
                  <a:pt x="7133987" y="0"/>
                  <a:pt x="9191625" y="2055957"/>
                  <a:pt x="9191625" y="4592108"/>
                </a:cubicBezTo>
                <a:lnTo>
                  <a:pt x="9191625" y="5704772"/>
                </a:lnTo>
                <a:lnTo>
                  <a:pt x="0" y="5704772"/>
                </a:lnTo>
                <a:lnTo>
                  <a:pt x="0" y="4592108"/>
                </a:lnTo>
                <a:cubicBezTo>
                  <a:pt x="0" y="2055957"/>
                  <a:pt x="2057614" y="0"/>
                  <a:pt x="4595813" y="0"/>
                </a:cubicBezTo>
                <a:close/>
              </a:path>
            </a:pathLst>
          </a:custGeom>
          <a:solidFill>
            <a:schemeClr val="accent6"/>
          </a:solidFill>
          <a:ln w="4763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B1457C88-4472-81CF-02AF-4421E0A3084B}"/>
              </a:ext>
            </a:extLst>
          </p:cNvPr>
          <p:cNvSpPr/>
          <p:nvPr userDrawn="1"/>
        </p:nvSpPr>
        <p:spPr>
          <a:xfrm>
            <a:off x="2795588" y="0"/>
            <a:ext cx="6803142" cy="5396474"/>
          </a:xfrm>
          <a:custGeom>
            <a:avLst/>
            <a:gdLst>
              <a:gd name="connsiteX0" fmla="*/ 0 w 6803142"/>
              <a:gd name="connsiteY0" fmla="*/ 0 h 5396474"/>
              <a:gd name="connsiteX1" fmla="*/ 6803142 w 6803142"/>
              <a:gd name="connsiteY1" fmla="*/ 0 h 5396474"/>
              <a:gd name="connsiteX2" fmla="*/ 6803142 w 6803142"/>
              <a:gd name="connsiteY2" fmla="*/ 1997094 h 5396474"/>
              <a:gd name="connsiteX3" fmla="*/ 3401576 w 6803142"/>
              <a:gd name="connsiteY3" fmla="*/ 5396474 h 5396474"/>
              <a:gd name="connsiteX4" fmla="*/ 0 w 6803142"/>
              <a:gd name="connsiteY4" fmla="*/ 1997094 h 5396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03142" h="5396474">
                <a:moveTo>
                  <a:pt x="0" y="0"/>
                </a:moveTo>
                <a:lnTo>
                  <a:pt x="6803142" y="0"/>
                </a:lnTo>
                <a:lnTo>
                  <a:pt x="6803142" y="1997094"/>
                </a:lnTo>
                <a:cubicBezTo>
                  <a:pt x="6803142" y="3874511"/>
                  <a:pt x="5280228" y="5396474"/>
                  <a:pt x="3401576" y="5396474"/>
                </a:cubicBezTo>
                <a:cubicBezTo>
                  <a:pt x="1522938" y="5396474"/>
                  <a:pt x="0" y="3874511"/>
                  <a:pt x="0" y="1997094"/>
                </a:cubicBezTo>
                <a:close/>
              </a:path>
            </a:pathLst>
          </a:custGeom>
          <a:solidFill>
            <a:schemeClr val="bg1">
              <a:alpha val="99000"/>
            </a:schemeClr>
          </a:solidFill>
          <a:ln w="4759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03092" y="1984248"/>
            <a:ext cx="5385816" cy="1225296"/>
          </a:xfrm>
        </p:spPr>
        <p:txBody>
          <a:bodyPr tIns="0" anchor="t">
            <a:noAutofit/>
          </a:bodyPr>
          <a:lstStyle>
            <a:lvl1pPr algn="ctr"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49496" y="3483864"/>
            <a:ext cx="3493008" cy="878908"/>
          </a:xfrm>
        </p:spPr>
        <p:txBody>
          <a:bodyPr lIns="0" tIns="0" rIns="0" bIns="0">
            <a:noAutofit/>
          </a:bodyPr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28107541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 variant 11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 descr="Afbeelding met Graphics&#10;&#10;Automatisch gegenereerde beschrijving">
            <a:extLst>
              <a:ext uri="{FF2B5EF4-FFF2-40B4-BE49-F238E27FC236}">
                <a16:creationId xmlns:a16="http://schemas.microsoft.com/office/drawing/2014/main" id="{7AFFFBA5-F6D8-69B7-D669-9DEEFFFB4F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7629" y="5562244"/>
            <a:ext cx="1188921" cy="1023252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399AC97E-72E8-F5CB-0A7C-8DA283EC6DF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887524" y="4928260"/>
            <a:ext cx="3361230" cy="2012867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01193F28-8378-2DAE-445A-1382BE3A884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7629" y="5562244"/>
            <a:ext cx="1188921" cy="1023252"/>
          </a:xfrm>
          <a:prstGeom prst="rect">
            <a:avLst/>
          </a:prstGeom>
        </p:spPr>
      </p:pic>
      <p:grpSp>
        <p:nvGrpSpPr>
          <p:cNvPr id="4" name="Groep 3">
            <a:extLst>
              <a:ext uri="{FF2B5EF4-FFF2-40B4-BE49-F238E27FC236}">
                <a16:creationId xmlns:a16="http://schemas.microsoft.com/office/drawing/2014/main" id="{2DD5ADA2-BCE7-567C-7261-B7514B13F880}"/>
              </a:ext>
            </a:extLst>
          </p:cNvPr>
          <p:cNvGrpSpPr/>
          <p:nvPr userDrawn="1"/>
        </p:nvGrpSpPr>
        <p:grpSpPr>
          <a:xfrm>
            <a:off x="6875812" y="1667762"/>
            <a:ext cx="2880000" cy="3154710"/>
            <a:chOff x="6616251" y="1480250"/>
            <a:chExt cx="2880000" cy="3154710"/>
          </a:xfrm>
        </p:grpSpPr>
        <p:sp>
          <p:nvSpPr>
            <p:cNvPr id="5" name="Tekstvak 4">
              <a:extLst>
                <a:ext uri="{FF2B5EF4-FFF2-40B4-BE49-F238E27FC236}">
                  <a16:creationId xmlns:a16="http://schemas.microsoft.com/office/drawing/2014/main" id="{9FB0D153-FB25-F610-9135-15BDA445B4F9}"/>
                </a:ext>
              </a:extLst>
            </p:cNvPr>
            <p:cNvSpPr txBox="1"/>
            <p:nvPr/>
          </p:nvSpPr>
          <p:spPr>
            <a:xfrm>
              <a:off x="7224979" y="1480250"/>
              <a:ext cx="1662545" cy="31547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nl-NL" sz="19900" b="1">
                  <a:solidFill>
                    <a:schemeClr val="bg1"/>
                  </a:solidFill>
                  <a:latin typeface="Arial Rounded MT Bold" panose="020F0704030504030204" pitchFamily="34" charset="77"/>
                  <a:cs typeface="Arial Hebrew" pitchFamily="2" charset="-79"/>
                </a:rPr>
                <a:t>?</a:t>
              </a:r>
              <a:endParaRPr lang="nl-NL"/>
            </a:p>
          </p:txBody>
        </p:sp>
        <p:sp>
          <p:nvSpPr>
            <p:cNvPr id="7" name="Ovaal 6">
              <a:extLst>
                <a:ext uri="{FF2B5EF4-FFF2-40B4-BE49-F238E27FC236}">
                  <a16:creationId xmlns:a16="http://schemas.microsoft.com/office/drawing/2014/main" id="{8C04D6FC-55DF-F289-57ED-25FD6B0CBC9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616251" y="1617605"/>
              <a:ext cx="2880000" cy="2880000"/>
            </a:xfrm>
            <a:prstGeom prst="ellipse">
              <a:avLst/>
            </a:prstGeom>
            <a:noFill/>
            <a:ln w="635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8" name="Tijdelijke aanduiding voor tekst 13">
            <a:extLst>
              <a:ext uri="{FF2B5EF4-FFF2-40B4-BE49-F238E27FC236}">
                <a16:creationId xmlns:a16="http://schemas.microsoft.com/office/drawing/2014/main" id="{5B5BF818-9499-C3EB-B79C-FE8AD96DC27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2344" y="242305"/>
            <a:ext cx="7559303" cy="940319"/>
          </a:xfrm>
        </p:spPr>
        <p:txBody>
          <a:bodyPr anchor="t"/>
          <a:lstStyle>
            <a:lvl1pPr marL="0" indent="0" algn="l">
              <a:buNone/>
              <a:defRPr sz="3600">
                <a:solidFill>
                  <a:schemeClr val="bg1"/>
                </a:solidFill>
                <a:latin typeface="Arial Rounded MT Bold" panose="020F0704030504030204" pitchFamily="34" charset="77"/>
              </a:defRPr>
            </a:lvl1pPr>
          </a:lstStyle>
          <a:p>
            <a:pPr lvl="0"/>
            <a:r>
              <a:rPr lang="nl-NL"/>
              <a:t>Klikken om titel te veranderen</a:t>
            </a:r>
          </a:p>
        </p:txBody>
      </p:sp>
    </p:spTree>
    <p:extLst>
      <p:ext uri="{BB962C8B-B14F-4D97-AF65-F5344CB8AC3E}">
        <p14:creationId xmlns:p14="http://schemas.microsoft.com/office/powerpoint/2010/main" val="365774494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 variant 11 met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 descr="Afbeelding met Graphics&#10;&#10;Automatisch gegenereerde beschrijving">
            <a:extLst>
              <a:ext uri="{FF2B5EF4-FFF2-40B4-BE49-F238E27FC236}">
                <a16:creationId xmlns:a16="http://schemas.microsoft.com/office/drawing/2014/main" id="{7AFFFBA5-F6D8-69B7-D669-9DEEFFFB4F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7629" y="5562244"/>
            <a:ext cx="1188921" cy="1023252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399AC97E-72E8-F5CB-0A7C-8DA283EC6DF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887524" y="4928260"/>
            <a:ext cx="3361230" cy="2012867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01193F28-8378-2DAE-445A-1382BE3A884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7629" y="5562244"/>
            <a:ext cx="1188921" cy="1023252"/>
          </a:xfrm>
          <a:prstGeom prst="rect">
            <a:avLst/>
          </a:prstGeom>
        </p:spPr>
      </p:pic>
      <p:grpSp>
        <p:nvGrpSpPr>
          <p:cNvPr id="4" name="Groep 3">
            <a:extLst>
              <a:ext uri="{FF2B5EF4-FFF2-40B4-BE49-F238E27FC236}">
                <a16:creationId xmlns:a16="http://schemas.microsoft.com/office/drawing/2014/main" id="{2DD5ADA2-BCE7-567C-7261-B7514B13F880}"/>
              </a:ext>
            </a:extLst>
          </p:cNvPr>
          <p:cNvGrpSpPr/>
          <p:nvPr userDrawn="1"/>
        </p:nvGrpSpPr>
        <p:grpSpPr>
          <a:xfrm>
            <a:off x="6875812" y="1667762"/>
            <a:ext cx="2880000" cy="3154710"/>
            <a:chOff x="6616251" y="1480250"/>
            <a:chExt cx="2880000" cy="3154710"/>
          </a:xfrm>
        </p:grpSpPr>
        <p:sp>
          <p:nvSpPr>
            <p:cNvPr id="5" name="Tekstvak 4">
              <a:extLst>
                <a:ext uri="{FF2B5EF4-FFF2-40B4-BE49-F238E27FC236}">
                  <a16:creationId xmlns:a16="http://schemas.microsoft.com/office/drawing/2014/main" id="{9FB0D153-FB25-F610-9135-15BDA445B4F9}"/>
                </a:ext>
              </a:extLst>
            </p:cNvPr>
            <p:cNvSpPr txBox="1"/>
            <p:nvPr/>
          </p:nvSpPr>
          <p:spPr>
            <a:xfrm>
              <a:off x="7224979" y="1480250"/>
              <a:ext cx="1662545" cy="31547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nl-NL" sz="19900" b="1">
                  <a:solidFill>
                    <a:schemeClr val="bg1"/>
                  </a:solidFill>
                  <a:latin typeface="Arial Rounded MT Bold" panose="020F0704030504030204" pitchFamily="34" charset="77"/>
                  <a:cs typeface="Arial Hebrew" pitchFamily="2" charset="-79"/>
                </a:rPr>
                <a:t>?</a:t>
              </a:r>
              <a:endParaRPr lang="nl-NL"/>
            </a:p>
          </p:txBody>
        </p:sp>
        <p:sp>
          <p:nvSpPr>
            <p:cNvPr id="7" name="Ovaal 6">
              <a:extLst>
                <a:ext uri="{FF2B5EF4-FFF2-40B4-BE49-F238E27FC236}">
                  <a16:creationId xmlns:a16="http://schemas.microsoft.com/office/drawing/2014/main" id="{8C04D6FC-55DF-F289-57ED-25FD6B0CBC9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616251" y="1617605"/>
              <a:ext cx="2880000" cy="2880000"/>
            </a:xfrm>
            <a:prstGeom prst="ellipse">
              <a:avLst/>
            </a:prstGeom>
            <a:noFill/>
            <a:ln w="635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21" name="Tijdelijke aanduiding voor afbeelding 20">
            <a:extLst>
              <a:ext uri="{FF2B5EF4-FFF2-40B4-BE49-F238E27FC236}">
                <a16:creationId xmlns:a16="http://schemas.microsoft.com/office/drawing/2014/main" id="{5DDAE49A-1F88-F6B3-2E48-0AB2A8CDF86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209811" y="486954"/>
            <a:ext cx="4568373" cy="4252433"/>
          </a:xfrm>
          <a:custGeom>
            <a:avLst/>
            <a:gdLst>
              <a:gd name="connsiteX0" fmla="*/ 0 w 5661025"/>
              <a:gd name="connsiteY0" fmla="*/ 3087687 h 3087687"/>
              <a:gd name="connsiteX1" fmla="*/ 771922 w 5661025"/>
              <a:gd name="connsiteY1" fmla="*/ 0 h 3087687"/>
              <a:gd name="connsiteX2" fmla="*/ 4889103 w 5661025"/>
              <a:gd name="connsiteY2" fmla="*/ 0 h 3087687"/>
              <a:gd name="connsiteX3" fmla="*/ 5661025 w 5661025"/>
              <a:gd name="connsiteY3" fmla="*/ 3087687 h 3087687"/>
              <a:gd name="connsiteX4" fmla="*/ 0 w 5661025"/>
              <a:gd name="connsiteY4" fmla="*/ 3087687 h 3087687"/>
              <a:gd name="connsiteX0" fmla="*/ 0 w 5661025"/>
              <a:gd name="connsiteY0" fmla="*/ 3087687 h 3087687"/>
              <a:gd name="connsiteX1" fmla="*/ 61918 w 5661025"/>
              <a:gd name="connsiteY1" fmla="*/ 774550 h 3087687"/>
              <a:gd name="connsiteX2" fmla="*/ 4889103 w 5661025"/>
              <a:gd name="connsiteY2" fmla="*/ 0 h 3087687"/>
              <a:gd name="connsiteX3" fmla="*/ 5661025 w 5661025"/>
              <a:gd name="connsiteY3" fmla="*/ 3087687 h 3087687"/>
              <a:gd name="connsiteX4" fmla="*/ 0 w 5661025"/>
              <a:gd name="connsiteY4" fmla="*/ 3087687 h 3087687"/>
              <a:gd name="connsiteX0" fmla="*/ 0 w 5661025"/>
              <a:gd name="connsiteY0" fmla="*/ 3087687 h 3087687"/>
              <a:gd name="connsiteX1" fmla="*/ 61918 w 5661025"/>
              <a:gd name="connsiteY1" fmla="*/ 774550 h 3087687"/>
              <a:gd name="connsiteX2" fmla="*/ 4889103 w 5661025"/>
              <a:gd name="connsiteY2" fmla="*/ 0 h 3087687"/>
              <a:gd name="connsiteX3" fmla="*/ 5661025 w 5661025"/>
              <a:gd name="connsiteY3" fmla="*/ 3087687 h 3087687"/>
              <a:gd name="connsiteX4" fmla="*/ 0 w 5661025"/>
              <a:gd name="connsiteY4" fmla="*/ 3087687 h 3087687"/>
              <a:gd name="connsiteX0" fmla="*/ 0 w 5661025"/>
              <a:gd name="connsiteY0" fmla="*/ 2667275 h 2667275"/>
              <a:gd name="connsiteX1" fmla="*/ 61918 w 5661025"/>
              <a:gd name="connsiteY1" fmla="*/ 354138 h 2667275"/>
              <a:gd name="connsiteX2" fmla="*/ 5136529 w 5661025"/>
              <a:gd name="connsiteY2" fmla="*/ 762929 h 2667275"/>
              <a:gd name="connsiteX3" fmla="*/ 5661025 w 5661025"/>
              <a:gd name="connsiteY3" fmla="*/ 2667275 h 2667275"/>
              <a:gd name="connsiteX4" fmla="*/ 0 w 5661025"/>
              <a:gd name="connsiteY4" fmla="*/ 2667275 h 2667275"/>
              <a:gd name="connsiteX0" fmla="*/ 0 w 5978361"/>
              <a:gd name="connsiteY0" fmla="*/ 2667275 h 2667275"/>
              <a:gd name="connsiteX1" fmla="*/ 61918 w 5978361"/>
              <a:gd name="connsiteY1" fmla="*/ 354138 h 2667275"/>
              <a:gd name="connsiteX2" fmla="*/ 5136529 w 5978361"/>
              <a:gd name="connsiteY2" fmla="*/ 762929 h 2667275"/>
              <a:gd name="connsiteX3" fmla="*/ 5661025 w 5978361"/>
              <a:gd name="connsiteY3" fmla="*/ 2667275 h 2667275"/>
              <a:gd name="connsiteX4" fmla="*/ 0 w 5978361"/>
              <a:gd name="connsiteY4" fmla="*/ 2667275 h 2667275"/>
              <a:gd name="connsiteX0" fmla="*/ 0 w 5978361"/>
              <a:gd name="connsiteY0" fmla="*/ 2667275 h 3178860"/>
              <a:gd name="connsiteX1" fmla="*/ 61918 w 5978361"/>
              <a:gd name="connsiteY1" fmla="*/ 354138 h 3178860"/>
              <a:gd name="connsiteX2" fmla="*/ 5136529 w 5978361"/>
              <a:gd name="connsiteY2" fmla="*/ 762929 h 3178860"/>
              <a:gd name="connsiteX3" fmla="*/ 5661025 w 5978361"/>
              <a:gd name="connsiteY3" fmla="*/ 2667275 h 3178860"/>
              <a:gd name="connsiteX4" fmla="*/ 0 w 5978361"/>
              <a:gd name="connsiteY4" fmla="*/ 2667275 h 3178860"/>
              <a:gd name="connsiteX0" fmla="*/ 0 w 5978361"/>
              <a:gd name="connsiteY0" fmla="*/ 2567282 h 3078867"/>
              <a:gd name="connsiteX1" fmla="*/ 61918 w 5978361"/>
              <a:gd name="connsiteY1" fmla="*/ 254145 h 3078867"/>
              <a:gd name="connsiteX2" fmla="*/ 5136529 w 5978361"/>
              <a:gd name="connsiteY2" fmla="*/ 662936 h 3078867"/>
              <a:gd name="connsiteX3" fmla="*/ 5661025 w 5978361"/>
              <a:gd name="connsiteY3" fmla="*/ 2567282 h 3078867"/>
              <a:gd name="connsiteX4" fmla="*/ 0 w 5978361"/>
              <a:gd name="connsiteY4" fmla="*/ 2567282 h 3078867"/>
              <a:gd name="connsiteX0" fmla="*/ 0 w 6479169"/>
              <a:gd name="connsiteY0" fmla="*/ 2567282 h 3078867"/>
              <a:gd name="connsiteX1" fmla="*/ 61918 w 6479169"/>
              <a:gd name="connsiteY1" fmla="*/ 254145 h 3078867"/>
              <a:gd name="connsiteX2" fmla="*/ 5136529 w 6479169"/>
              <a:gd name="connsiteY2" fmla="*/ 662936 h 3078867"/>
              <a:gd name="connsiteX3" fmla="*/ 5661025 w 6479169"/>
              <a:gd name="connsiteY3" fmla="*/ 2567282 h 3078867"/>
              <a:gd name="connsiteX4" fmla="*/ 0 w 6479169"/>
              <a:gd name="connsiteY4" fmla="*/ 2567282 h 3078867"/>
              <a:gd name="connsiteX0" fmla="*/ 0 w 6479169"/>
              <a:gd name="connsiteY0" fmla="*/ 2637803 h 3149388"/>
              <a:gd name="connsiteX1" fmla="*/ 61918 w 6479169"/>
              <a:gd name="connsiteY1" fmla="*/ 324666 h 3149388"/>
              <a:gd name="connsiteX2" fmla="*/ 5136529 w 6479169"/>
              <a:gd name="connsiteY2" fmla="*/ 733457 h 3149388"/>
              <a:gd name="connsiteX3" fmla="*/ 5661025 w 6479169"/>
              <a:gd name="connsiteY3" fmla="*/ 2637803 h 3149388"/>
              <a:gd name="connsiteX4" fmla="*/ 0 w 6479169"/>
              <a:gd name="connsiteY4" fmla="*/ 2637803 h 3149388"/>
              <a:gd name="connsiteX0" fmla="*/ 71 w 6479240"/>
              <a:gd name="connsiteY0" fmla="*/ 2637803 h 3365507"/>
              <a:gd name="connsiteX1" fmla="*/ 61989 w 6479240"/>
              <a:gd name="connsiteY1" fmla="*/ 324666 h 3365507"/>
              <a:gd name="connsiteX2" fmla="*/ 5136600 w 6479240"/>
              <a:gd name="connsiteY2" fmla="*/ 733457 h 3365507"/>
              <a:gd name="connsiteX3" fmla="*/ 5661096 w 6479240"/>
              <a:gd name="connsiteY3" fmla="*/ 2637803 h 3365507"/>
              <a:gd name="connsiteX4" fmla="*/ 71 w 6479240"/>
              <a:gd name="connsiteY4" fmla="*/ 2637803 h 3365507"/>
              <a:gd name="connsiteX0" fmla="*/ 972734 w 7451903"/>
              <a:gd name="connsiteY0" fmla="*/ 2393631 h 2929107"/>
              <a:gd name="connsiteX1" fmla="*/ 3873 w 7451903"/>
              <a:gd name="connsiteY1" fmla="*/ 1769985 h 2929107"/>
              <a:gd name="connsiteX2" fmla="*/ 1034652 w 7451903"/>
              <a:gd name="connsiteY2" fmla="*/ 80494 h 2929107"/>
              <a:gd name="connsiteX3" fmla="*/ 6109263 w 7451903"/>
              <a:gd name="connsiteY3" fmla="*/ 489285 h 2929107"/>
              <a:gd name="connsiteX4" fmla="*/ 6633759 w 7451903"/>
              <a:gd name="connsiteY4" fmla="*/ 2393631 h 2929107"/>
              <a:gd name="connsiteX5" fmla="*/ 972734 w 7451903"/>
              <a:gd name="connsiteY5" fmla="*/ 2393631 h 2929107"/>
              <a:gd name="connsiteX0" fmla="*/ 2948268 w 7179329"/>
              <a:gd name="connsiteY0" fmla="*/ 4222431 h 4228268"/>
              <a:gd name="connsiteX1" fmla="*/ 0 w 7179329"/>
              <a:gd name="connsiteY1" fmla="*/ 1769985 h 4228268"/>
              <a:gd name="connsiteX2" fmla="*/ 1030779 w 7179329"/>
              <a:gd name="connsiteY2" fmla="*/ 80494 h 4228268"/>
              <a:gd name="connsiteX3" fmla="*/ 6105390 w 7179329"/>
              <a:gd name="connsiteY3" fmla="*/ 489285 h 4228268"/>
              <a:gd name="connsiteX4" fmla="*/ 6629886 w 7179329"/>
              <a:gd name="connsiteY4" fmla="*/ 2393631 h 4228268"/>
              <a:gd name="connsiteX5" fmla="*/ 2948268 w 7179329"/>
              <a:gd name="connsiteY5" fmla="*/ 4222431 h 4228268"/>
              <a:gd name="connsiteX0" fmla="*/ 2984479 w 7215540"/>
              <a:gd name="connsiteY0" fmla="*/ 4222431 h 4228268"/>
              <a:gd name="connsiteX1" fmla="*/ 36211 w 7215540"/>
              <a:gd name="connsiteY1" fmla="*/ 1769985 h 4228268"/>
              <a:gd name="connsiteX2" fmla="*/ 1066990 w 7215540"/>
              <a:gd name="connsiteY2" fmla="*/ 80494 h 4228268"/>
              <a:gd name="connsiteX3" fmla="*/ 6141601 w 7215540"/>
              <a:gd name="connsiteY3" fmla="*/ 489285 h 4228268"/>
              <a:gd name="connsiteX4" fmla="*/ 6666097 w 7215540"/>
              <a:gd name="connsiteY4" fmla="*/ 2393631 h 4228268"/>
              <a:gd name="connsiteX5" fmla="*/ 2984479 w 7215540"/>
              <a:gd name="connsiteY5" fmla="*/ 4222431 h 4228268"/>
              <a:gd name="connsiteX0" fmla="*/ 2317112 w 6548173"/>
              <a:gd name="connsiteY0" fmla="*/ 4295387 h 4298541"/>
              <a:gd name="connsiteX1" fmla="*/ 100364 w 6548173"/>
              <a:gd name="connsiteY1" fmla="*/ 2854160 h 4298541"/>
              <a:gd name="connsiteX2" fmla="*/ 399623 w 6548173"/>
              <a:gd name="connsiteY2" fmla="*/ 153450 h 4298541"/>
              <a:gd name="connsiteX3" fmla="*/ 5474234 w 6548173"/>
              <a:gd name="connsiteY3" fmla="*/ 562241 h 4298541"/>
              <a:gd name="connsiteX4" fmla="*/ 5998730 w 6548173"/>
              <a:gd name="connsiteY4" fmla="*/ 2466587 h 4298541"/>
              <a:gd name="connsiteX5" fmla="*/ 2317112 w 6548173"/>
              <a:gd name="connsiteY5" fmla="*/ 4295387 h 4298541"/>
              <a:gd name="connsiteX0" fmla="*/ 2317112 w 6108590"/>
              <a:gd name="connsiteY0" fmla="*/ 4320614 h 4326657"/>
              <a:gd name="connsiteX1" fmla="*/ 100364 w 6108590"/>
              <a:gd name="connsiteY1" fmla="*/ 2879387 h 4326657"/>
              <a:gd name="connsiteX2" fmla="*/ 399623 w 6108590"/>
              <a:gd name="connsiteY2" fmla="*/ 178677 h 4326657"/>
              <a:gd name="connsiteX3" fmla="*/ 5474234 w 6108590"/>
              <a:gd name="connsiteY3" fmla="*/ 587468 h 4326657"/>
              <a:gd name="connsiteX4" fmla="*/ 5686758 w 6108590"/>
              <a:gd name="connsiteY4" fmla="*/ 3277122 h 4326657"/>
              <a:gd name="connsiteX5" fmla="*/ 2317112 w 6108590"/>
              <a:gd name="connsiteY5" fmla="*/ 4320614 h 4326657"/>
              <a:gd name="connsiteX0" fmla="*/ 2263569 w 5753786"/>
              <a:gd name="connsiteY0" fmla="*/ 4202926 h 4208074"/>
              <a:gd name="connsiteX1" fmla="*/ 46821 w 5753786"/>
              <a:gd name="connsiteY1" fmla="*/ 2761699 h 4208074"/>
              <a:gd name="connsiteX2" fmla="*/ 346080 w 5753786"/>
              <a:gd name="connsiteY2" fmla="*/ 60989 h 4208074"/>
              <a:gd name="connsiteX3" fmla="*/ 4560079 w 5753786"/>
              <a:gd name="connsiteY3" fmla="*/ 1061450 h 4208074"/>
              <a:gd name="connsiteX4" fmla="*/ 5633215 w 5753786"/>
              <a:gd name="connsiteY4" fmla="*/ 3159434 h 4208074"/>
              <a:gd name="connsiteX5" fmla="*/ 2263569 w 5753786"/>
              <a:gd name="connsiteY5" fmla="*/ 4202926 h 4208074"/>
              <a:gd name="connsiteX0" fmla="*/ 2346570 w 6387770"/>
              <a:gd name="connsiteY0" fmla="*/ 4543930 h 4550931"/>
              <a:gd name="connsiteX1" fmla="*/ 129822 w 6387770"/>
              <a:gd name="connsiteY1" fmla="*/ 3102703 h 4550931"/>
              <a:gd name="connsiteX2" fmla="*/ 429081 w 6387770"/>
              <a:gd name="connsiteY2" fmla="*/ 401993 h 4550931"/>
              <a:gd name="connsiteX3" fmla="*/ 5901725 w 6387770"/>
              <a:gd name="connsiteY3" fmla="*/ 337447 h 4550931"/>
              <a:gd name="connsiteX4" fmla="*/ 5716216 w 6387770"/>
              <a:gd name="connsiteY4" fmla="*/ 3500438 h 4550931"/>
              <a:gd name="connsiteX5" fmla="*/ 2346570 w 6387770"/>
              <a:gd name="connsiteY5" fmla="*/ 4543930 h 4550931"/>
              <a:gd name="connsiteX0" fmla="*/ 2111133 w 6152333"/>
              <a:gd name="connsiteY0" fmla="*/ 4554938 h 4557058"/>
              <a:gd name="connsiteX1" fmla="*/ 948634 w 6152333"/>
              <a:gd name="connsiteY1" fmla="*/ 3307349 h 4557058"/>
              <a:gd name="connsiteX2" fmla="*/ 193644 w 6152333"/>
              <a:gd name="connsiteY2" fmla="*/ 413001 h 4557058"/>
              <a:gd name="connsiteX3" fmla="*/ 5666288 w 6152333"/>
              <a:gd name="connsiteY3" fmla="*/ 348455 h 4557058"/>
              <a:gd name="connsiteX4" fmla="*/ 5480779 w 6152333"/>
              <a:gd name="connsiteY4" fmla="*/ 3511446 h 4557058"/>
              <a:gd name="connsiteX5" fmla="*/ 2111133 w 6152333"/>
              <a:gd name="connsiteY5" fmla="*/ 4554938 h 4557058"/>
              <a:gd name="connsiteX0" fmla="*/ 3233308 w 6195395"/>
              <a:gd name="connsiteY0" fmla="*/ 4242966 h 4248274"/>
              <a:gd name="connsiteX1" fmla="*/ 1038075 w 6195395"/>
              <a:gd name="connsiteY1" fmla="*/ 3307349 h 4248274"/>
              <a:gd name="connsiteX2" fmla="*/ 283085 w 6195395"/>
              <a:gd name="connsiteY2" fmla="*/ 413001 h 4248274"/>
              <a:gd name="connsiteX3" fmla="*/ 5755729 w 6195395"/>
              <a:gd name="connsiteY3" fmla="*/ 348455 h 4248274"/>
              <a:gd name="connsiteX4" fmla="*/ 5570220 w 6195395"/>
              <a:gd name="connsiteY4" fmla="*/ 3511446 h 4248274"/>
              <a:gd name="connsiteX5" fmla="*/ 3233308 w 6195395"/>
              <a:gd name="connsiteY5" fmla="*/ 4242966 h 4248274"/>
              <a:gd name="connsiteX0" fmla="*/ 3033953 w 5978628"/>
              <a:gd name="connsiteY0" fmla="*/ 4254099 h 4259407"/>
              <a:gd name="connsiteX1" fmla="*/ 838720 w 5978628"/>
              <a:gd name="connsiteY1" fmla="*/ 3318482 h 4259407"/>
              <a:gd name="connsiteX2" fmla="*/ 320398 w 5978628"/>
              <a:gd name="connsiteY2" fmla="*/ 402619 h 4259407"/>
              <a:gd name="connsiteX3" fmla="*/ 5556374 w 5978628"/>
              <a:gd name="connsiteY3" fmla="*/ 359588 h 4259407"/>
              <a:gd name="connsiteX4" fmla="*/ 5370865 w 5978628"/>
              <a:gd name="connsiteY4" fmla="*/ 3522579 h 4259407"/>
              <a:gd name="connsiteX5" fmla="*/ 3033953 w 5978628"/>
              <a:gd name="connsiteY5" fmla="*/ 4254099 h 4259407"/>
              <a:gd name="connsiteX0" fmla="*/ 2984163 w 5928838"/>
              <a:gd name="connsiteY0" fmla="*/ 4256637 h 4260286"/>
              <a:gd name="connsiteX1" fmla="*/ 982567 w 5928838"/>
              <a:gd name="connsiteY1" fmla="*/ 3364050 h 4260286"/>
              <a:gd name="connsiteX2" fmla="*/ 270608 w 5928838"/>
              <a:gd name="connsiteY2" fmla="*/ 405157 h 4260286"/>
              <a:gd name="connsiteX3" fmla="*/ 5506584 w 5928838"/>
              <a:gd name="connsiteY3" fmla="*/ 362126 h 4260286"/>
              <a:gd name="connsiteX4" fmla="*/ 5321075 w 5928838"/>
              <a:gd name="connsiteY4" fmla="*/ 3525117 h 4260286"/>
              <a:gd name="connsiteX5" fmla="*/ 2984163 w 5928838"/>
              <a:gd name="connsiteY5" fmla="*/ 4256637 h 4260286"/>
              <a:gd name="connsiteX0" fmla="*/ 3051653 w 5996328"/>
              <a:gd name="connsiteY0" fmla="*/ 4256637 h 4260286"/>
              <a:gd name="connsiteX1" fmla="*/ 1050057 w 5996328"/>
              <a:gd name="connsiteY1" fmla="*/ 3364050 h 4260286"/>
              <a:gd name="connsiteX2" fmla="*/ 338098 w 5996328"/>
              <a:gd name="connsiteY2" fmla="*/ 405157 h 4260286"/>
              <a:gd name="connsiteX3" fmla="*/ 5574074 w 5996328"/>
              <a:gd name="connsiteY3" fmla="*/ 362126 h 4260286"/>
              <a:gd name="connsiteX4" fmla="*/ 5388565 w 5996328"/>
              <a:gd name="connsiteY4" fmla="*/ 3525117 h 4260286"/>
              <a:gd name="connsiteX5" fmla="*/ 3051653 w 5996328"/>
              <a:gd name="connsiteY5" fmla="*/ 4256637 h 4260286"/>
              <a:gd name="connsiteX0" fmla="*/ 2924961 w 5869636"/>
              <a:gd name="connsiteY0" fmla="*/ 4256637 h 4260286"/>
              <a:gd name="connsiteX1" fmla="*/ 923365 w 5869636"/>
              <a:gd name="connsiteY1" fmla="*/ 3364050 h 4260286"/>
              <a:gd name="connsiteX2" fmla="*/ 211406 w 5869636"/>
              <a:gd name="connsiteY2" fmla="*/ 405157 h 4260286"/>
              <a:gd name="connsiteX3" fmla="*/ 5447382 w 5869636"/>
              <a:gd name="connsiteY3" fmla="*/ 362126 h 4260286"/>
              <a:gd name="connsiteX4" fmla="*/ 5261873 w 5869636"/>
              <a:gd name="connsiteY4" fmla="*/ 3525117 h 4260286"/>
              <a:gd name="connsiteX5" fmla="*/ 2924961 w 5869636"/>
              <a:gd name="connsiteY5" fmla="*/ 4256637 h 4260286"/>
              <a:gd name="connsiteX0" fmla="*/ 3022666 w 5967341"/>
              <a:gd name="connsiteY0" fmla="*/ 4223402 h 4227051"/>
              <a:gd name="connsiteX1" fmla="*/ 1021070 w 5967341"/>
              <a:gd name="connsiteY1" fmla="*/ 3330815 h 4227051"/>
              <a:gd name="connsiteX2" fmla="*/ 309111 w 5967341"/>
              <a:gd name="connsiteY2" fmla="*/ 371922 h 4227051"/>
              <a:gd name="connsiteX3" fmla="*/ 5545087 w 5967341"/>
              <a:gd name="connsiteY3" fmla="*/ 328891 h 4227051"/>
              <a:gd name="connsiteX4" fmla="*/ 5359578 w 5967341"/>
              <a:gd name="connsiteY4" fmla="*/ 3491882 h 4227051"/>
              <a:gd name="connsiteX5" fmla="*/ 3022666 w 5967341"/>
              <a:gd name="connsiteY5" fmla="*/ 4223402 h 4227051"/>
              <a:gd name="connsiteX0" fmla="*/ 3410836 w 6030539"/>
              <a:gd name="connsiteY0" fmla="*/ 4653708 h 4654805"/>
              <a:gd name="connsiteX1" fmla="*/ 1097268 w 6030539"/>
              <a:gd name="connsiteY1" fmla="*/ 3330815 h 4654805"/>
              <a:gd name="connsiteX2" fmla="*/ 385309 w 6030539"/>
              <a:gd name="connsiteY2" fmla="*/ 371922 h 4654805"/>
              <a:gd name="connsiteX3" fmla="*/ 5621285 w 6030539"/>
              <a:gd name="connsiteY3" fmla="*/ 328891 h 4654805"/>
              <a:gd name="connsiteX4" fmla="*/ 5435776 w 6030539"/>
              <a:gd name="connsiteY4" fmla="*/ 3491882 h 4654805"/>
              <a:gd name="connsiteX5" fmla="*/ 3410836 w 6030539"/>
              <a:gd name="connsiteY5" fmla="*/ 4653708 h 4654805"/>
              <a:gd name="connsiteX0" fmla="*/ 3410836 w 6030539"/>
              <a:gd name="connsiteY0" fmla="*/ 4653708 h 4790135"/>
              <a:gd name="connsiteX1" fmla="*/ 1097268 w 6030539"/>
              <a:gd name="connsiteY1" fmla="*/ 3330815 h 4790135"/>
              <a:gd name="connsiteX2" fmla="*/ 385309 w 6030539"/>
              <a:gd name="connsiteY2" fmla="*/ 371922 h 4790135"/>
              <a:gd name="connsiteX3" fmla="*/ 5621285 w 6030539"/>
              <a:gd name="connsiteY3" fmla="*/ 328891 h 4790135"/>
              <a:gd name="connsiteX4" fmla="*/ 5435776 w 6030539"/>
              <a:gd name="connsiteY4" fmla="*/ 3491882 h 4790135"/>
              <a:gd name="connsiteX5" fmla="*/ 3410836 w 6030539"/>
              <a:gd name="connsiteY5" fmla="*/ 4653708 h 4790135"/>
              <a:gd name="connsiteX0" fmla="*/ 3410836 w 5913075"/>
              <a:gd name="connsiteY0" fmla="*/ 4653708 h 4791119"/>
              <a:gd name="connsiteX1" fmla="*/ 1097268 w 5913075"/>
              <a:gd name="connsiteY1" fmla="*/ 3330815 h 4791119"/>
              <a:gd name="connsiteX2" fmla="*/ 385309 w 5913075"/>
              <a:gd name="connsiteY2" fmla="*/ 371922 h 4791119"/>
              <a:gd name="connsiteX3" fmla="*/ 5621285 w 5913075"/>
              <a:gd name="connsiteY3" fmla="*/ 328891 h 4791119"/>
              <a:gd name="connsiteX4" fmla="*/ 5435776 w 5913075"/>
              <a:gd name="connsiteY4" fmla="*/ 3491882 h 4791119"/>
              <a:gd name="connsiteX5" fmla="*/ 3410836 w 5913075"/>
              <a:gd name="connsiteY5" fmla="*/ 4653708 h 4791119"/>
              <a:gd name="connsiteX0" fmla="*/ 3410836 w 5636311"/>
              <a:gd name="connsiteY0" fmla="*/ 4827121 h 4964532"/>
              <a:gd name="connsiteX1" fmla="*/ 1097268 w 5636311"/>
              <a:gd name="connsiteY1" fmla="*/ 3504228 h 4964532"/>
              <a:gd name="connsiteX2" fmla="*/ 385309 w 5636311"/>
              <a:gd name="connsiteY2" fmla="*/ 545335 h 4964532"/>
              <a:gd name="connsiteX3" fmla="*/ 5621285 w 5636311"/>
              <a:gd name="connsiteY3" fmla="*/ 502304 h 4964532"/>
              <a:gd name="connsiteX4" fmla="*/ 5435776 w 5636311"/>
              <a:gd name="connsiteY4" fmla="*/ 3665295 h 4964532"/>
              <a:gd name="connsiteX5" fmla="*/ 3410836 w 5636311"/>
              <a:gd name="connsiteY5" fmla="*/ 4827121 h 4964532"/>
              <a:gd name="connsiteX0" fmla="*/ 3410836 w 6065610"/>
              <a:gd name="connsiteY0" fmla="*/ 4516700 h 4654111"/>
              <a:gd name="connsiteX1" fmla="*/ 1097268 w 6065610"/>
              <a:gd name="connsiteY1" fmla="*/ 3193807 h 4654111"/>
              <a:gd name="connsiteX2" fmla="*/ 385309 w 6065610"/>
              <a:gd name="connsiteY2" fmla="*/ 234914 h 4654111"/>
              <a:gd name="connsiteX3" fmla="*/ 5621285 w 6065610"/>
              <a:gd name="connsiteY3" fmla="*/ 191883 h 4654111"/>
              <a:gd name="connsiteX4" fmla="*/ 5435776 w 6065610"/>
              <a:gd name="connsiteY4" fmla="*/ 3354874 h 4654111"/>
              <a:gd name="connsiteX5" fmla="*/ 3410836 w 6065610"/>
              <a:gd name="connsiteY5" fmla="*/ 4516700 h 4654111"/>
              <a:gd name="connsiteX0" fmla="*/ 2950689 w 5412024"/>
              <a:gd name="connsiteY0" fmla="*/ 4787966 h 4925377"/>
              <a:gd name="connsiteX1" fmla="*/ 637121 w 5412024"/>
              <a:gd name="connsiteY1" fmla="*/ 3465073 h 4925377"/>
              <a:gd name="connsiteX2" fmla="*/ 506075 w 5412024"/>
              <a:gd name="connsiteY2" fmla="*/ 269511 h 4925377"/>
              <a:gd name="connsiteX3" fmla="*/ 5161138 w 5412024"/>
              <a:gd name="connsiteY3" fmla="*/ 463149 h 4925377"/>
              <a:gd name="connsiteX4" fmla="*/ 4975629 w 5412024"/>
              <a:gd name="connsiteY4" fmla="*/ 3626140 h 4925377"/>
              <a:gd name="connsiteX5" fmla="*/ 2950689 w 5412024"/>
              <a:gd name="connsiteY5" fmla="*/ 4787966 h 4925377"/>
              <a:gd name="connsiteX0" fmla="*/ 2676323 w 4980100"/>
              <a:gd name="connsiteY0" fmla="*/ 4745971 h 4883382"/>
              <a:gd name="connsiteX1" fmla="*/ 362755 w 4980100"/>
              <a:gd name="connsiteY1" fmla="*/ 3423078 h 4883382"/>
              <a:gd name="connsiteX2" fmla="*/ 231709 w 4980100"/>
              <a:gd name="connsiteY2" fmla="*/ 227516 h 4883382"/>
              <a:gd name="connsiteX3" fmla="*/ 2577917 w 4980100"/>
              <a:gd name="connsiteY3" fmla="*/ 277136 h 4883382"/>
              <a:gd name="connsiteX4" fmla="*/ 4886772 w 4980100"/>
              <a:gd name="connsiteY4" fmla="*/ 421154 h 4883382"/>
              <a:gd name="connsiteX5" fmla="*/ 4701263 w 4980100"/>
              <a:gd name="connsiteY5" fmla="*/ 3584145 h 4883382"/>
              <a:gd name="connsiteX6" fmla="*/ 2676323 w 4980100"/>
              <a:gd name="connsiteY6" fmla="*/ 4745971 h 4883382"/>
              <a:gd name="connsiteX0" fmla="*/ 2676323 w 4980100"/>
              <a:gd name="connsiteY0" fmla="*/ 4793875 h 4931286"/>
              <a:gd name="connsiteX1" fmla="*/ 362755 w 4980100"/>
              <a:gd name="connsiteY1" fmla="*/ 3470982 h 4931286"/>
              <a:gd name="connsiteX2" fmla="*/ 231709 w 4980100"/>
              <a:gd name="connsiteY2" fmla="*/ 275420 h 4931286"/>
              <a:gd name="connsiteX3" fmla="*/ 2577917 w 4980100"/>
              <a:gd name="connsiteY3" fmla="*/ 325040 h 4931286"/>
              <a:gd name="connsiteX4" fmla="*/ 4886772 w 4980100"/>
              <a:gd name="connsiteY4" fmla="*/ 469058 h 4931286"/>
              <a:gd name="connsiteX5" fmla="*/ 4701263 w 4980100"/>
              <a:gd name="connsiteY5" fmla="*/ 3632049 h 4931286"/>
              <a:gd name="connsiteX6" fmla="*/ 2676323 w 4980100"/>
              <a:gd name="connsiteY6" fmla="*/ 4793875 h 4931286"/>
              <a:gd name="connsiteX0" fmla="*/ 2676323 w 4980100"/>
              <a:gd name="connsiteY0" fmla="*/ 4793875 h 4931286"/>
              <a:gd name="connsiteX1" fmla="*/ 362755 w 4980100"/>
              <a:gd name="connsiteY1" fmla="*/ 3470982 h 4931286"/>
              <a:gd name="connsiteX2" fmla="*/ 231709 w 4980100"/>
              <a:gd name="connsiteY2" fmla="*/ 275420 h 4931286"/>
              <a:gd name="connsiteX3" fmla="*/ 2577917 w 4980100"/>
              <a:gd name="connsiteY3" fmla="*/ 325040 h 4931286"/>
              <a:gd name="connsiteX4" fmla="*/ 4886772 w 4980100"/>
              <a:gd name="connsiteY4" fmla="*/ 469058 h 4931286"/>
              <a:gd name="connsiteX5" fmla="*/ 4701263 w 4980100"/>
              <a:gd name="connsiteY5" fmla="*/ 3632049 h 4931286"/>
              <a:gd name="connsiteX6" fmla="*/ 2676323 w 4980100"/>
              <a:gd name="connsiteY6" fmla="*/ 4793875 h 4931286"/>
              <a:gd name="connsiteX0" fmla="*/ 2676323 w 4980100"/>
              <a:gd name="connsiteY0" fmla="*/ 4793875 h 4931286"/>
              <a:gd name="connsiteX1" fmla="*/ 362755 w 4980100"/>
              <a:gd name="connsiteY1" fmla="*/ 3470982 h 4931286"/>
              <a:gd name="connsiteX2" fmla="*/ 231709 w 4980100"/>
              <a:gd name="connsiteY2" fmla="*/ 275420 h 4931286"/>
              <a:gd name="connsiteX3" fmla="*/ 2577917 w 4980100"/>
              <a:gd name="connsiteY3" fmla="*/ 325040 h 4931286"/>
              <a:gd name="connsiteX4" fmla="*/ 4886772 w 4980100"/>
              <a:gd name="connsiteY4" fmla="*/ 469058 h 4931286"/>
              <a:gd name="connsiteX5" fmla="*/ 4701263 w 4980100"/>
              <a:gd name="connsiteY5" fmla="*/ 3632049 h 4931286"/>
              <a:gd name="connsiteX6" fmla="*/ 2676323 w 4980100"/>
              <a:gd name="connsiteY6" fmla="*/ 4793875 h 4931286"/>
              <a:gd name="connsiteX0" fmla="*/ 2676323 w 4980100"/>
              <a:gd name="connsiteY0" fmla="*/ 4793875 h 4931286"/>
              <a:gd name="connsiteX1" fmla="*/ 362755 w 4980100"/>
              <a:gd name="connsiteY1" fmla="*/ 3470982 h 4931286"/>
              <a:gd name="connsiteX2" fmla="*/ 231709 w 4980100"/>
              <a:gd name="connsiteY2" fmla="*/ 275420 h 4931286"/>
              <a:gd name="connsiteX3" fmla="*/ 2577917 w 4980100"/>
              <a:gd name="connsiteY3" fmla="*/ 325040 h 4931286"/>
              <a:gd name="connsiteX4" fmla="*/ 4886772 w 4980100"/>
              <a:gd name="connsiteY4" fmla="*/ 469058 h 4931286"/>
              <a:gd name="connsiteX5" fmla="*/ 4701263 w 4980100"/>
              <a:gd name="connsiteY5" fmla="*/ 3632049 h 4931286"/>
              <a:gd name="connsiteX6" fmla="*/ 2676323 w 4980100"/>
              <a:gd name="connsiteY6" fmla="*/ 4793875 h 4931286"/>
              <a:gd name="connsiteX0" fmla="*/ 2676323 w 5194147"/>
              <a:gd name="connsiteY0" fmla="*/ 4739832 h 4878995"/>
              <a:gd name="connsiteX1" fmla="*/ 362755 w 5194147"/>
              <a:gd name="connsiteY1" fmla="*/ 3416939 h 4878995"/>
              <a:gd name="connsiteX2" fmla="*/ 231709 w 5194147"/>
              <a:gd name="connsiteY2" fmla="*/ 221377 h 4878995"/>
              <a:gd name="connsiteX3" fmla="*/ 2577917 w 5194147"/>
              <a:gd name="connsiteY3" fmla="*/ 270997 h 4878995"/>
              <a:gd name="connsiteX4" fmla="*/ 5035688 w 5194147"/>
              <a:gd name="connsiteY4" fmla="*/ 237554 h 4878995"/>
              <a:gd name="connsiteX5" fmla="*/ 4701263 w 5194147"/>
              <a:gd name="connsiteY5" fmla="*/ 3578006 h 4878995"/>
              <a:gd name="connsiteX6" fmla="*/ 2676323 w 5194147"/>
              <a:gd name="connsiteY6" fmla="*/ 4739832 h 4878995"/>
              <a:gd name="connsiteX0" fmla="*/ 2677016 w 5194106"/>
              <a:gd name="connsiteY0" fmla="*/ 4834201 h 4973363"/>
              <a:gd name="connsiteX1" fmla="*/ 363448 w 5194106"/>
              <a:gd name="connsiteY1" fmla="*/ 3511308 h 4973363"/>
              <a:gd name="connsiteX2" fmla="*/ 232402 w 5194106"/>
              <a:gd name="connsiteY2" fmla="*/ 315746 h 4973363"/>
              <a:gd name="connsiteX3" fmla="*/ 2588538 w 5194106"/>
              <a:gd name="connsiteY3" fmla="*/ 118893 h 4973363"/>
              <a:gd name="connsiteX4" fmla="*/ 5036381 w 5194106"/>
              <a:gd name="connsiteY4" fmla="*/ 331923 h 4973363"/>
              <a:gd name="connsiteX5" fmla="*/ 4701956 w 5194106"/>
              <a:gd name="connsiteY5" fmla="*/ 3672375 h 4973363"/>
              <a:gd name="connsiteX6" fmla="*/ 2677016 w 5194106"/>
              <a:gd name="connsiteY6" fmla="*/ 4834201 h 4973363"/>
              <a:gd name="connsiteX0" fmla="*/ 2499531 w 5191256"/>
              <a:gd name="connsiteY0" fmla="*/ 4183510 h 4411363"/>
              <a:gd name="connsiteX1" fmla="*/ 354734 w 5191256"/>
              <a:gd name="connsiteY1" fmla="*/ 3511308 h 4411363"/>
              <a:gd name="connsiteX2" fmla="*/ 223688 w 5191256"/>
              <a:gd name="connsiteY2" fmla="*/ 315746 h 4411363"/>
              <a:gd name="connsiteX3" fmla="*/ 2579824 w 5191256"/>
              <a:gd name="connsiteY3" fmla="*/ 118893 h 4411363"/>
              <a:gd name="connsiteX4" fmla="*/ 5027667 w 5191256"/>
              <a:gd name="connsiteY4" fmla="*/ 331923 h 4411363"/>
              <a:gd name="connsiteX5" fmla="*/ 4693242 w 5191256"/>
              <a:gd name="connsiteY5" fmla="*/ 3672375 h 4411363"/>
              <a:gd name="connsiteX6" fmla="*/ 2499531 w 5191256"/>
              <a:gd name="connsiteY6" fmla="*/ 4183510 h 4411363"/>
              <a:gd name="connsiteX0" fmla="*/ 2499531 w 5191256"/>
              <a:gd name="connsiteY0" fmla="*/ 4183510 h 4241987"/>
              <a:gd name="connsiteX1" fmla="*/ 354734 w 5191256"/>
              <a:gd name="connsiteY1" fmla="*/ 3511308 h 4241987"/>
              <a:gd name="connsiteX2" fmla="*/ 223688 w 5191256"/>
              <a:gd name="connsiteY2" fmla="*/ 315746 h 4241987"/>
              <a:gd name="connsiteX3" fmla="*/ 2579824 w 5191256"/>
              <a:gd name="connsiteY3" fmla="*/ 118893 h 4241987"/>
              <a:gd name="connsiteX4" fmla="*/ 5027667 w 5191256"/>
              <a:gd name="connsiteY4" fmla="*/ 331923 h 4241987"/>
              <a:gd name="connsiteX5" fmla="*/ 4693242 w 5191256"/>
              <a:gd name="connsiteY5" fmla="*/ 3672375 h 4241987"/>
              <a:gd name="connsiteX6" fmla="*/ 2499531 w 5191256"/>
              <a:gd name="connsiteY6" fmla="*/ 4183510 h 4241987"/>
              <a:gd name="connsiteX0" fmla="*/ 2155939 w 4847664"/>
              <a:gd name="connsiteY0" fmla="*/ 4220843 h 4268180"/>
              <a:gd name="connsiteX1" fmla="*/ 11142 w 4847664"/>
              <a:gd name="connsiteY1" fmla="*/ 3548641 h 4268180"/>
              <a:gd name="connsiteX2" fmla="*/ 1354032 w 4847664"/>
              <a:gd name="connsiteY2" fmla="*/ 1012315 h 4268180"/>
              <a:gd name="connsiteX3" fmla="*/ 2236232 w 4847664"/>
              <a:gd name="connsiteY3" fmla="*/ 156226 h 4268180"/>
              <a:gd name="connsiteX4" fmla="*/ 4684075 w 4847664"/>
              <a:gd name="connsiteY4" fmla="*/ 369256 h 4268180"/>
              <a:gd name="connsiteX5" fmla="*/ 4349650 w 4847664"/>
              <a:gd name="connsiteY5" fmla="*/ 3709708 h 4268180"/>
              <a:gd name="connsiteX6" fmla="*/ 2155939 w 4847664"/>
              <a:gd name="connsiteY6" fmla="*/ 4220843 h 4268180"/>
              <a:gd name="connsiteX0" fmla="*/ 2157428 w 4849153"/>
              <a:gd name="connsiteY0" fmla="*/ 4592822 h 4640159"/>
              <a:gd name="connsiteX1" fmla="*/ 12631 w 4849153"/>
              <a:gd name="connsiteY1" fmla="*/ 3920620 h 4640159"/>
              <a:gd name="connsiteX2" fmla="*/ 1355521 w 4849153"/>
              <a:gd name="connsiteY2" fmla="*/ 1384294 h 4640159"/>
              <a:gd name="connsiteX3" fmla="*/ 3115331 w 4849153"/>
              <a:gd name="connsiteY3" fmla="*/ 25399 h 4640159"/>
              <a:gd name="connsiteX4" fmla="*/ 4685564 w 4849153"/>
              <a:gd name="connsiteY4" fmla="*/ 741235 h 4640159"/>
              <a:gd name="connsiteX5" fmla="*/ 4351139 w 4849153"/>
              <a:gd name="connsiteY5" fmla="*/ 4081687 h 4640159"/>
              <a:gd name="connsiteX6" fmla="*/ 2157428 w 4849153"/>
              <a:gd name="connsiteY6" fmla="*/ 4592822 h 4640159"/>
              <a:gd name="connsiteX0" fmla="*/ 2750756 w 4849836"/>
              <a:gd name="connsiteY0" fmla="*/ 3743637 h 4222267"/>
              <a:gd name="connsiteX1" fmla="*/ 32137 w 4849836"/>
              <a:gd name="connsiteY1" fmla="*/ 3920620 h 4222267"/>
              <a:gd name="connsiteX2" fmla="*/ 1375027 w 4849836"/>
              <a:gd name="connsiteY2" fmla="*/ 1384294 h 4222267"/>
              <a:gd name="connsiteX3" fmla="*/ 3134837 w 4849836"/>
              <a:gd name="connsiteY3" fmla="*/ 25399 h 4222267"/>
              <a:gd name="connsiteX4" fmla="*/ 4705070 w 4849836"/>
              <a:gd name="connsiteY4" fmla="*/ 741235 h 4222267"/>
              <a:gd name="connsiteX5" fmla="*/ 4370645 w 4849836"/>
              <a:gd name="connsiteY5" fmla="*/ 4081687 h 4222267"/>
              <a:gd name="connsiteX6" fmla="*/ 2750756 w 4849836"/>
              <a:gd name="connsiteY6" fmla="*/ 3743637 h 4222267"/>
              <a:gd name="connsiteX0" fmla="*/ 2750756 w 4833254"/>
              <a:gd name="connsiteY0" fmla="*/ 3743637 h 4090043"/>
              <a:gd name="connsiteX1" fmla="*/ 32137 w 4833254"/>
              <a:gd name="connsiteY1" fmla="*/ 3920620 h 4090043"/>
              <a:gd name="connsiteX2" fmla="*/ 1375027 w 4833254"/>
              <a:gd name="connsiteY2" fmla="*/ 1384294 h 4090043"/>
              <a:gd name="connsiteX3" fmla="*/ 3134837 w 4833254"/>
              <a:gd name="connsiteY3" fmla="*/ 25399 h 4090043"/>
              <a:gd name="connsiteX4" fmla="*/ 4705070 w 4833254"/>
              <a:gd name="connsiteY4" fmla="*/ 741235 h 4090043"/>
              <a:gd name="connsiteX5" fmla="*/ 4280634 w 4833254"/>
              <a:gd name="connsiteY5" fmla="*/ 2841431 h 4090043"/>
              <a:gd name="connsiteX6" fmla="*/ 2750756 w 4833254"/>
              <a:gd name="connsiteY6" fmla="*/ 3743637 h 4090043"/>
              <a:gd name="connsiteX0" fmla="*/ 2133436 w 4215934"/>
              <a:gd name="connsiteY0" fmla="*/ 3743637 h 3897185"/>
              <a:gd name="connsiteX1" fmla="*/ 56148 w 4215934"/>
              <a:gd name="connsiteY1" fmla="*/ 3652456 h 3897185"/>
              <a:gd name="connsiteX2" fmla="*/ 757707 w 4215934"/>
              <a:gd name="connsiteY2" fmla="*/ 1384294 h 3897185"/>
              <a:gd name="connsiteX3" fmla="*/ 2517517 w 4215934"/>
              <a:gd name="connsiteY3" fmla="*/ 25399 h 3897185"/>
              <a:gd name="connsiteX4" fmla="*/ 4087750 w 4215934"/>
              <a:gd name="connsiteY4" fmla="*/ 741235 h 3897185"/>
              <a:gd name="connsiteX5" fmla="*/ 3663314 w 4215934"/>
              <a:gd name="connsiteY5" fmla="*/ 2841431 h 3897185"/>
              <a:gd name="connsiteX6" fmla="*/ 2133436 w 4215934"/>
              <a:gd name="connsiteY6" fmla="*/ 3743637 h 389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15934" h="3897185">
                <a:moveTo>
                  <a:pt x="2133436" y="3743637"/>
                </a:moveTo>
                <a:cubicBezTo>
                  <a:pt x="1532242" y="3878808"/>
                  <a:pt x="285436" y="4045680"/>
                  <a:pt x="56148" y="3652456"/>
                </a:cubicBezTo>
                <a:cubicBezTo>
                  <a:pt x="-173140" y="3259232"/>
                  <a:pt x="347479" y="1988803"/>
                  <a:pt x="757707" y="1384294"/>
                </a:cubicBezTo>
                <a:cubicBezTo>
                  <a:pt x="1167935" y="779785"/>
                  <a:pt x="1962510" y="132575"/>
                  <a:pt x="2517517" y="25399"/>
                </a:cubicBezTo>
                <a:cubicBezTo>
                  <a:pt x="3072524" y="-81777"/>
                  <a:pt x="3735514" y="148988"/>
                  <a:pt x="4087750" y="741235"/>
                </a:cubicBezTo>
                <a:cubicBezTo>
                  <a:pt x="4439986" y="1333482"/>
                  <a:pt x="3989033" y="2341031"/>
                  <a:pt x="3663314" y="2841431"/>
                </a:cubicBezTo>
                <a:cubicBezTo>
                  <a:pt x="3337595" y="3341831"/>
                  <a:pt x="2734630" y="3608466"/>
                  <a:pt x="2133436" y="3743637"/>
                </a:cubicBezTo>
                <a:close/>
              </a:path>
            </a:pathLst>
          </a:cu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nl-NL"/>
          </a:p>
        </p:txBody>
      </p:sp>
      <p:sp>
        <p:nvSpPr>
          <p:cNvPr id="8" name="Tijdelijke aanduiding voor tekst 13">
            <a:extLst>
              <a:ext uri="{FF2B5EF4-FFF2-40B4-BE49-F238E27FC236}">
                <a16:creationId xmlns:a16="http://schemas.microsoft.com/office/drawing/2014/main" id="{5B5BF818-9499-C3EB-B79C-FE8AD96DC27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2344" y="242305"/>
            <a:ext cx="7559303" cy="940319"/>
          </a:xfrm>
        </p:spPr>
        <p:txBody>
          <a:bodyPr anchor="t"/>
          <a:lstStyle>
            <a:lvl1pPr marL="0" indent="0" algn="l">
              <a:buNone/>
              <a:defRPr sz="3600">
                <a:solidFill>
                  <a:schemeClr val="bg1"/>
                </a:solidFill>
                <a:latin typeface="Arial Rounded MT Bold" panose="020F0704030504030204" pitchFamily="34" charset="77"/>
              </a:defRPr>
            </a:lvl1pPr>
          </a:lstStyle>
          <a:p>
            <a:pPr lvl="0"/>
            <a:r>
              <a:rPr lang="nl-NL"/>
              <a:t>Klikken om titel te veranderen</a:t>
            </a:r>
          </a:p>
        </p:txBody>
      </p:sp>
    </p:spTree>
    <p:extLst>
      <p:ext uri="{BB962C8B-B14F-4D97-AF65-F5344CB8AC3E}">
        <p14:creationId xmlns:p14="http://schemas.microsoft.com/office/powerpoint/2010/main" val="413958832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 varian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Graphics&#10;&#10;Automatisch gegenereerde beschrijving">
            <a:extLst>
              <a:ext uri="{FF2B5EF4-FFF2-40B4-BE49-F238E27FC236}">
                <a16:creationId xmlns:a16="http://schemas.microsoft.com/office/drawing/2014/main" id="{44FB7919-D743-A0BB-D645-361B3534E0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9DB083E6-CDDB-3597-55BA-5946915F876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7629" y="5562244"/>
            <a:ext cx="1188921" cy="1023252"/>
          </a:xfrm>
          <a:prstGeom prst="rect">
            <a:avLst/>
          </a:prstGeom>
        </p:spPr>
      </p:pic>
      <p:sp>
        <p:nvSpPr>
          <p:cNvPr id="2" name="Tijdelijke aanduiding voor tekst 13">
            <a:extLst>
              <a:ext uri="{FF2B5EF4-FFF2-40B4-BE49-F238E27FC236}">
                <a16:creationId xmlns:a16="http://schemas.microsoft.com/office/drawing/2014/main" id="{30E0F0D7-7377-60F4-5C7C-B0A22C3CC08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2345" y="242305"/>
            <a:ext cx="3816359" cy="1316864"/>
          </a:xfrm>
        </p:spPr>
        <p:txBody>
          <a:bodyPr anchor="ctr"/>
          <a:lstStyle>
            <a:lvl1pPr marL="0" indent="0" algn="l">
              <a:buNone/>
              <a:defRPr sz="3600">
                <a:solidFill>
                  <a:schemeClr val="bg1"/>
                </a:solidFill>
                <a:latin typeface="Arial Rounded MT Bold" panose="020F0704030504030204" pitchFamily="34" charset="77"/>
              </a:defRPr>
            </a:lvl1pPr>
          </a:lstStyle>
          <a:p>
            <a:pPr lvl="0"/>
            <a:r>
              <a:rPr lang="nl-NL"/>
              <a:t>Klikken om titel te veranderen</a:t>
            </a:r>
          </a:p>
        </p:txBody>
      </p:sp>
    </p:spTree>
    <p:extLst>
      <p:ext uri="{BB962C8B-B14F-4D97-AF65-F5344CB8AC3E}">
        <p14:creationId xmlns:p14="http://schemas.microsoft.com/office/powerpoint/2010/main" val="177764787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 varian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0DF39217-E8DC-B29A-870F-D14F91A1C8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982" t="31875"/>
          <a:stretch/>
        </p:blipFill>
        <p:spPr>
          <a:xfrm>
            <a:off x="0" y="-1"/>
            <a:ext cx="7540664" cy="2900789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5969DB95-E749-DDA3-3EEF-50D684008A5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7629" y="5562244"/>
            <a:ext cx="1188921" cy="1023252"/>
          </a:xfrm>
          <a:prstGeom prst="rect">
            <a:avLst/>
          </a:prstGeom>
        </p:spPr>
      </p:pic>
      <p:sp>
        <p:nvSpPr>
          <p:cNvPr id="2" name="Tijdelijke aanduiding voor tekst 13">
            <a:extLst>
              <a:ext uri="{FF2B5EF4-FFF2-40B4-BE49-F238E27FC236}">
                <a16:creationId xmlns:a16="http://schemas.microsoft.com/office/drawing/2014/main" id="{11406FD7-CAB0-B040-880F-B7E5674D1D5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2345" y="242305"/>
            <a:ext cx="5803656" cy="1316864"/>
          </a:xfrm>
        </p:spPr>
        <p:txBody>
          <a:bodyPr anchor="ctr"/>
          <a:lstStyle>
            <a:lvl1pPr marL="0" indent="0" algn="l">
              <a:buNone/>
              <a:defRPr sz="3600">
                <a:solidFill>
                  <a:schemeClr val="bg1"/>
                </a:solidFill>
                <a:latin typeface="Arial Rounded MT Bold" panose="020F0704030504030204" pitchFamily="34" charset="77"/>
              </a:defRPr>
            </a:lvl1pPr>
          </a:lstStyle>
          <a:p>
            <a:pPr lvl="0"/>
            <a:r>
              <a:rPr lang="nl-NL"/>
              <a:t>Klikken om titel te veranderen</a:t>
            </a:r>
          </a:p>
        </p:txBody>
      </p:sp>
    </p:spTree>
    <p:extLst>
      <p:ext uri="{BB962C8B-B14F-4D97-AF65-F5344CB8AC3E}">
        <p14:creationId xmlns:p14="http://schemas.microsoft.com/office/powerpoint/2010/main" val="215564333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A2000-24D4-47DC-A629-5F157A6435C7}" type="datetimeFigureOut">
              <a:rPr lang="nl-NL" smtClean="0"/>
              <a:t>26-11-2025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E5E94-17B8-4D4A-83A8-CC7E5BD386F1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5108619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A2000-24D4-47DC-A629-5F157A6435C7}" type="datetimeFigureOut">
              <a:rPr lang="nl-NL" smtClean="0"/>
              <a:t>26-11-2025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E5E94-17B8-4D4A-83A8-CC7E5BD386F1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9573192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A2000-24D4-47DC-A629-5F157A6435C7}" type="datetimeFigureOut">
              <a:rPr lang="nl-NL" smtClean="0"/>
              <a:t>26-11-2025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E5E94-17B8-4D4A-83A8-CC7E5BD386F1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9828276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A2000-24D4-47DC-A629-5F157A6435C7}" type="datetimeFigureOut">
              <a:rPr lang="nl-NL" smtClean="0"/>
              <a:t>26-11-2025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E5E94-17B8-4D4A-83A8-CC7E5BD386F1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7545757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A2000-24D4-47DC-A629-5F157A6435C7}" type="datetimeFigureOut">
              <a:rPr lang="nl-NL" smtClean="0"/>
              <a:t>26-11-2025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E5E94-17B8-4D4A-83A8-CC7E5BD386F1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88144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8E14DB86-409E-1BAD-0FD4-B6894FA630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465" t="5215"/>
          <a:stretch/>
        </p:blipFill>
        <p:spPr>
          <a:xfrm>
            <a:off x="0" y="0"/>
            <a:ext cx="7658548" cy="2749258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AE90D4A4-730C-5945-7CA5-BD7CFB33EB9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7629" y="5562244"/>
            <a:ext cx="1188921" cy="1023252"/>
          </a:xfrm>
          <a:prstGeom prst="rect">
            <a:avLst/>
          </a:prstGeom>
        </p:spPr>
      </p:pic>
      <p:sp>
        <p:nvSpPr>
          <p:cNvPr id="6" name="Tijdelijke aanduiding voor tekst 13">
            <a:extLst>
              <a:ext uri="{FF2B5EF4-FFF2-40B4-BE49-F238E27FC236}">
                <a16:creationId xmlns:a16="http://schemas.microsoft.com/office/drawing/2014/main" id="{A712195C-03DB-6A57-4D78-59362FA91F2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2345" y="242305"/>
            <a:ext cx="5803656" cy="1316864"/>
          </a:xfrm>
        </p:spPr>
        <p:txBody>
          <a:bodyPr anchor="ctr"/>
          <a:lstStyle>
            <a:lvl1pPr marL="0" indent="0" algn="l">
              <a:buNone/>
              <a:defRPr sz="3600">
                <a:solidFill>
                  <a:schemeClr val="bg1"/>
                </a:solidFill>
                <a:latin typeface="Arial Rounded MT Bold" panose="020F0704030504030204" pitchFamily="34" charset="77"/>
              </a:defRPr>
            </a:lvl1pPr>
          </a:lstStyle>
          <a:p>
            <a:pPr lvl="0"/>
            <a:r>
              <a:rPr lang="nl-NL"/>
              <a:t>Klikken om titel te veranderen</a:t>
            </a:r>
          </a:p>
        </p:txBody>
      </p:sp>
    </p:spTree>
    <p:extLst>
      <p:ext uri="{BB962C8B-B14F-4D97-AF65-F5344CB8AC3E}">
        <p14:creationId xmlns:p14="http://schemas.microsoft.com/office/powerpoint/2010/main" val="304510058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A2000-24D4-47DC-A629-5F157A6435C7}" type="datetimeFigureOut">
              <a:rPr lang="nl-NL" smtClean="0"/>
              <a:t>26-11-2025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E5E94-17B8-4D4A-83A8-CC7E5BD386F1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1382507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A2000-24D4-47DC-A629-5F157A6435C7}" type="datetimeFigureOut">
              <a:rPr lang="nl-NL" smtClean="0"/>
              <a:t>26-11-2025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E5E94-17B8-4D4A-83A8-CC7E5BD386F1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7068250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A2000-24D4-47DC-A629-5F157A6435C7}" type="datetimeFigureOut">
              <a:rPr lang="nl-NL" smtClean="0"/>
              <a:t>26-11-2025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E5E94-17B8-4D4A-83A8-CC7E5BD386F1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3758703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A2000-24D4-47DC-A629-5F157A6435C7}" type="datetimeFigureOut">
              <a:rPr lang="nl-NL" smtClean="0"/>
              <a:t>26-11-2025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E5E94-17B8-4D4A-83A8-CC7E5BD386F1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0270140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A2000-24D4-47DC-A629-5F157A6435C7}" type="datetimeFigureOut">
              <a:rPr lang="nl-NL" smtClean="0"/>
              <a:t>26-11-2025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E5E94-17B8-4D4A-83A8-CC7E5BD386F1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2491902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A2000-24D4-47DC-A629-5F157A6435C7}" type="datetimeFigureOut">
              <a:rPr lang="nl-NL" smtClean="0"/>
              <a:t>26-11-2025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E5E94-17B8-4D4A-83A8-CC7E5BD386F1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2871772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299" y="-26043"/>
            <a:ext cx="12238299" cy="6884043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7629" y="5562244"/>
            <a:ext cx="1188921" cy="1023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60294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7629" y="5562244"/>
            <a:ext cx="1188921" cy="1023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00013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9DB083E6-CDDB-3597-55BA-5946915F876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7629" y="5562244"/>
            <a:ext cx="1188921" cy="1023252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DC728FA5-0E53-A03A-F582-E2E53F56C2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3435" t="6034"/>
          <a:stretch/>
        </p:blipFill>
        <p:spPr>
          <a:xfrm>
            <a:off x="-1" y="0"/>
            <a:ext cx="4234031" cy="2787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59515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04911092-10FD-AF49-353A-E714B61F45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7629" y="5562244"/>
            <a:ext cx="1188921" cy="1023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0892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9DB083E6-CDDB-3597-55BA-5946915F87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7629" y="5562244"/>
            <a:ext cx="1188921" cy="1023252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DC728FA5-0E53-A03A-F582-E2E53F56C2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3435" t="6034"/>
          <a:stretch/>
        </p:blipFill>
        <p:spPr>
          <a:xfrm>
            <a:off x="-1" y="0"/>
            <a:ext cx="4234031" cy="2787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20943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1 (1 dagdee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511" y="-22787"/>
            <a:ext cx="12232511" cy="6880787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7629" y="5562244"/>
            <a:ext cx="1188921" cy="1023252"/>
          </a:xfrm>
          <a:prstGeom prst="rect">
            <a:avLst/>
          </a:prstGeom>
        </p:spPr>
      </p:pic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BA6460B-28BA-F8E0-599E-71931432AC0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5725" y="1851025"/>
            <a:ext cx="6788411" cy="741363"/>
          </a:xfrm>
        </p:spPr>
        <p:txBody>
          <a:bodyPr>
            <a:noAutofit/>
          </a:bodyPr>
          <a:lstStyle>
            <a:lvl1pPr marL="0" indent="0">
              <a:buNone/>
              <a:defRPr sz="3600">
                <a:solidFill>
                  <a:schemeClr val="bg1"/>
                </a:solidFill>
                <a:latin typeface="Arial Rounded MT Bold" panose="020F0704030504030204" pitchFamily="34" charset="77"/>
              </a:defRPr>
            </a:lvl1pPr>
            <a:lvl2pPr>
              <a:defRPr sz="3600">
                <a:solidFill>
                  <a:schemeClr val="bg1"/>
                </a:solidFill>
                <a:latin typeface="Arial Rounded MT Bold" panose="020F0704030504030204" pitchFamily="34" charset="77"/>
              </a:defRPr>
            </a:lvl2pPr>
            <a:lvl3pPr>
              <a:defRPr sz="3600">
                <a:solidFill>
                  <a:schemeClr val="bg1"/>
                </a:solidFill>
                <a:latin typeface="Arial Rounded MT Bold" panose="020F0704030504030204" pitchFamily="34" charset="77"/>
              </a:defRPr>
            </a:lvl3pPr>
            <a:lvl4pPr>
              <a:defRPr sz="3600">
                <a:solidFill>
                  <a:schemeClr val="bg1"/>
                </a:solidFill>
                <a:latin typeface="Arial Rounded MT Bold" panose="020F0704030504030204" pitchFamily="34" charset="77"/>
              </a:defRPr>
            </a:lvl4pPr>
            <a:lvl5pPr>
              <a:defRPr sz="3600">
                <a:solidFill>
                  <a:schemeClr val="bg1"/>
                </a:solidFill>
                <a:latin typeface="Arial Rounded MT Bold" panose="020F0704030504030204" pitchFamily="34" charset="77"/>
              </a:defRPr>
            </a:lvl5pPr>
          </a:lstStyle>
          <a:p>
            <a:pPr lvl="0"/>
            <a:r>
              <a:rPr lang="nl-NL"/>
              <a:t>Klikken op Titel aan te passen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4050904D-287A-A6CB-3753-877DA0C43C2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5725" y="2765425"/>
            <a:ext cx="5680075" cy="3937000"/>
          </a:xfrm>
        </p:spPr>
        <p:txBody>
          <a:bodyPr>
            <a:normAutofit/>
          </a:bodyPr>
          <a:lstStyle>
            <a:lvl1pPr marL="342900" indent="-342900">
              <a:lnSpc>
                <a:spcPct val="100000"/>
              </a:lnSpc>
              <a:buFont typeface="+mj-lt"/>
              <a:buAutoNum type="arabicPeriod"/>
              <a:defRPr sz="2400">
                <a:solidFill>
                  <a:schemeClr val="bg1"/>
                </a:solidFill>
                <a:latin typeface="Arial Rounded MT Bold" panose="020F0704030504030204" pitchFamily="34" charset="77"/>
              </a:defRPr>
            </a:lvl1pPr>
            <a:lvl2pPr marL="685800" indent="-228600">
              <a:buFont typeface="Systeemlettertype regulier"/>
              <a:buChar char="❯"/>
              <a:defRPr sz="1800">
                <a:solidFill>
                  <a:schemeClr val="bg1"/>
                </a:solidFill>
                <a:latin typeface="Arial Rounded MT Bold" panose="020F0704030504030204" pitchFamily="34" charset="77"/>
              </a:defRPr>
            </a:lvl2pPr>
            <a:lvl3pPr marL="914400" indent="0">
              <a:buFont typeface="Systeemlettertype regulier"/>
              <a:buNone/>
              <a:defRPr/>
            </a:lvl3pPr>
          </a:lstStyle>
          <a:p>
            <a:pPr lvl="0"/>
            <a:r>
              <a:rPr lang="nl-NL"/>
              <a:t>Klikken inhoudsopgave te wijzigen </a:t>
            </a:r>
          </a:p>
          <a:p>
            <a:pPr lvl="1"/>
            <a:r>
              <a:rPr lang="nl-NL"/>
              <a:t>subtitel</a:t>
            </a:r>
          </a:p>
        </p:txBody>
      </p:sp>
    </p:spTree>
    <p:extLst>
      <p:ext uri="{BB962C8B-B14F-4D97-AF65-F5344CB8AC3E}">
        <p14:creationId xmlns:p14="http://schemas.microsoft.com/office/powerpoint/2010/main" val="192869107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afbeelding 7">
            <a:extLst>
              <a:ext uri="{FF2B5EF4-FFF2-40B4-BE49-F238E27FC236}">
                <a16:creationId xmlns:a16="http://schemas.microsoft.com/office/drawing/2014/main" id="{7F3C92FB-2B75-44B3-958C-18CCA8BDB3B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nl-NL"/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2238E66E-D63E-4B53-C2BE-81655206855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49200" y="548996"/>
            <a:ext cx="4786593" cy="1450610"/>
          </a:xfrm>
          <a:prstGeom prst="round2DiagRect">
            <a:avLst/>
          </a:prstGeom>
          <a:solidFill>
            <a:srgbClr val="A5284A"/>
          </a:solidFill>
        </p:spPr>
        <p:txBody>
          <a:bodyPr wrap="square">
            <a:spAutoFit/>
          </a:bodyPr>
          <a:lstStyle>
            <a:lvl1pPr marL="0" indent="0">
              <a:buNone/>
              <a:defRPr sz="4400">
                <a:ln>
                  <a:noFill/>
                </a:ln>
                <a:solidFill>
                  <a:schemeClr val="bg1"/>
                </a:solidFill>
                <a:latin typeface="Arial Rounded MT Bold" panose="020F0704030504030204" pitchFamily="34" charset="77"/>
              </a:defRPr>
            </a:lvl1pPr>
          </a:lstStyle>
          <a:p>
            <a:pPr lvl="0"/>
            <a:r>
              <a:rPr lang="nl-NL"/>
              <a:t>Klikken om tekst te veranderen</a:t>
            </a:r>
          </a:p>
        </p:txBody>
      </p:sp>
      <p:grpSp>
        <p:nvGrpSpPr>
          <p:cNvPr id="10" name="Groep 9">
            <a:extLst>
              <a:ext uri="{FF2B5EF4-FFF2-40B4-BE49-F238E27FC236}">
                <a16:creationId xmlns:a16="http://schemas.microsoft.com/office/drawing/2014/main" id="{6EDCA107-7AB8-6DD0-C867-521D027B47D9}"/>
              </a:ext>
            </a:extLst>
          </p:cNvPr>
          <p:cNvGrpSpPr/>
          <p:nvPr userDrawn="1"/>
        </p:nvGrpSpPr>
        <p:grpSpPr>
          <a:xfrm>
            <a:off x="9039924" y="5080660"/>
            <a:ext cx="3361230" cy="2012867"/>
            <a:chOff x="9039924" y="5080660"/>
            <a:chExt cx="3361230" cy="2012867"/>
          </a:xfrm>
        </p:grpSpPr>
        <p:pic>
          <p:nvPicPr>
            <p:cNvPr id="9" name="Afbeelding 8">
              <a:extLst>
                <a:ext uri="{FF2B5EF4-FFF2-40B4-BE49-F238E27FC236}">
                  <a16:creationId xmlns:a16="http://schemas.microsoft.com/office/drawing/2014/main" id="{F318D84F-8C04-297A-A1D7-EB7B9B68BDB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9039924" y="5080660"/>
              <a:ext cx="3361230" cy="2012867"/>
            </a:xfrm>
            <a:prstGeom prst="rect">
              <a:avLst/>
            </a:prstGeom>
          </p:spPr>
        </p:pic>
        <p:pic>
          <p:nvPicPr>
            <p:cNvPr id="2" name="Afbeelding 1">
              <a:extLst>
                <a:ext uri="{FF2B5EF4-FFF2-40B4-BE49-F238E27FC236}">
                  <a16:creationId xmlns:a16="http://schemas.microsoft.com/office/drawing/2014/main" id="{53F0B6D5-F79A-EDC5-21AF-2837E2B4A81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27629" y="5562244"/>
              <a:ext cx="1188921" cy="10232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8045099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dia">
  <p:cSld name="2_Titeldia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8"/>
          <p:cNvSpPr txBox="1">
            <a:spLocks noGrp="1"/>
          </p:cNvSpPr>
          <p:nvPr>
            <p:ph type="ctrTitle"/>
          </p:nvPr>
        </p:nvSpPr>
        <p:spPr>
          <a:xfrm>
            <a:off x="426293" y="605224"/>
            <a:ext cx="7315201" cy="9550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erdana"/>
              <a:buNone/>
              <a:defRPr sz="32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9pPr>
          </a:lstStyle>
          <a:p>
            <a:endParaRPr/>
          </a:p>
        </p:txBody>
      </p:sp>
      <p:sp>
        <p:nvSpPr>
          <p:cNvPr id="18" name="Google Shape;18;p48"/>
          <p:cNvSpPr txBox="1">
            <a:spLocks noGrp="1"/>
          </p:cNvSpPr>
          <p:nvPr>
            <p:ph type="subTitle" idx="1"/>
          </p:nvPr>
        </p:nvSpPr>
        <p:spPr>
          <a:xfrm>
            <a:off x="426293" y="1913216"/>
            <a:ext cx="7315200" cy="33813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ctr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6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66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213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0070902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8758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3805" y="5812512"/>
            <a:ext cx="1385867" cy="894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59199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8758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3257" y="5812512"/>
            <a:ext cx="1385867" cy="894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3143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fbeelding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8758"/>
          </a:xfrm>
          <a:prstGeom prst="rect">
            <a:avLst/>
          </a:prstGeom>
        </p:spPr>
      </p:pic>
      <p:pic>
        <p:nvPicPr>
          <p:cNvPr id="13" name="Afbeelding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3257" y="5812512"/>
            <a:ext cx="1385867" cy="894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4436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Afbeelding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8758"/>
          </a:xfrm>
          <a:prstGeom prst="rect">
            <a:avLst/>
          </a:prstGeom>
        </p:spPr>
      </p:pic>
      <p:pic>
        <p:nvPicPr>
          <p:cNvPr id="14" name="Afbeelding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3257" y="5812512"/>
            <a:ext cx="1385867" cy="894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0208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3257" y="5812512"/>
            <a:ext cx="1385867" cy="894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00796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250245"/>
            <a:ext cx="10515600" cy="3842166"/>
          </a:xfrm>
        </p:spPr>
        <p:txBody>
          <a:bodyPr/>
          <a:lstStyle>
            <a:lvl1pPr>
              <a:defRPr sz="24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280568"/>
            <a:ext cx="10515600" cy="678853"/>
          </a:xfrm>
        </p:spPr>
        <p:txBody>
          <a:bodyPr anchor="b">
            <a:normAutofit/>
          </a:bodyPr>
          <a:lstStyle>
            <a:lvl1pPr>
              <a:defRPr sz="35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2B87AB-CC73-42D0-A4D7-823FF3913268}" type="datetime1">
              <a:rPr lang="nl-NL"/>
              <a:pPr>
                <a:defRPr/>
              </a:pPr>
              <a:t>26-11-2025</a:t>
            </a:fld>
            <a:endParaRPr lang="nl-NL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Titel presentatie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AE5CF4-A595-40DC-A5CD-97C94BF36FAA}" type="slidenum">
              <a:rPr lang="nl-NL"/>
              <a:pPr>
                <a:defRPr/>
              </a:pPr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3168484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299" y="-26043"/>
            <a:ext cx="12238299" cy="6884043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7629" y="5562244"/>
            <a:ext cx="1188921" cy="1023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3800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8EFC0A75-36ED-3297-4947-3EA415AB63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058" t="3820"/>
          <a:stretch/>
        </p:blipFill>
        <p:spPr>
          <a:xfrm>
            <a:off x="0" y="0"/>
            <a:ext cx="3356386" cy="3791576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F5C7DE6F-CF92-728B-1CBC-742DDF83D11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7629" y="5562244"/>
            <a:ext cx="1188921" cy="1023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80773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511" y="-22787"/>
            <a:ext cx="12232511" cy="6880787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7629" y="5562244"/>
            <a:ext cx="1188921" cy="1023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54185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501" y="0"/>
            <a:ext cx="12246501" cy="6858000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7629" y="5562244"/>
            <a:ext cx="1188921" cy="1023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46987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389" y="0"/>
            <a:ext cx="12234389" cy="6858000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7629" y="5562244"/>
            <a:ext cx="1188921" cy="1023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74609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7629" y="5562244"/>
            <a:ext cx="1188921" cy="1023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50259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7629" y="5562244"/>
            <a:ext cx="1188921" cy="1023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44872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043"/>
            <a:ext cx="12238299" cy="6884043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7629" y="5562244"/>
            <a:ext cx="1188921" cy="1023252"/>
          </a:xfrm>
          <a:prstGeom prst="rect">
            <a:avLst/>
          </a:prstGeom>
        </p:spPr>
      </p:pic>
      <p:sp>
        <p:nvSpPr>
          <p:cNvPr id="10" name="Titel 9">
            <a:extLst>
              <a:ext uri="{FF2B5EF4-FFF2-40B4-BE49-F238E27FC236}">
                <a16:creationId xmlns:a16="http://schemas.microsoft.com/office/drawing/2014/main" id="{61D637BD-A212-343B-48B1-2E0D7D1FCDB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40130" y="2316779"/>
            <a:ext cx="8532058" cy="602268"/>
          </a:xfrm>
        </p:spPr>
        <p:txBody>
          <a:bodyPr anchor="t">
            <a:spAutoFit/>
          </a:bodyPr>
          <a:lstStyle>
            <a:lvl1pPr>
              <a:defRPr sz="3600">
                <a:solidFill>
                  <a:schemeClr val="bg1"/>
                </a:solidFill>
                <a:latin typeface="Arial Rounded MT Bold" panose="020F0704030504030204" pitchFamily="34" charset="77"/>
              </a:defRPr>
            </a:lvl1pPr>
          </a:lstStyle>
          <a:p>
            <a:r>
              <a:rPr lang="nl-NL" sz="3600" b="1">
                <a:solidFill>
                  <a:schemeClr val="bg1"/>
                </a:solidFill>
                <a:latin typeface="Arial Rounded MT Bold"/>
                <a:ea typeface="Arial" charset="0"/>
                <a:cs typeface="Arial"/>
              </a:rPr>
              <a:t>Klik om titel aan te maken</a:t>
            </a:r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D68EB9D1-28B5-A2BA-C3DA-12A80C0920D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40131" y="2919047"/>
            <a:ext cx="8532058" cy="424732"/>
          </a:xfrm>
        </p:spPr>
        <p:txBody>
          <a:bodyPr wrap="square" anchor="t">
            <a:sp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 Rounded MT Bold" panose="020F0704030504030204" pitchFamily="34" charset="77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sz="2400" b="1">
                <a:solidFill>
                  <a:schemeClr val="bg1"/>
                </a:solidFill>
                <a:latin typeface="Arial Rounded MT Bold"/>
                <a:ea typeface="Arial" charset="0"/>
                <a:cs typeface="Arial"/>
              </a:rPr>
              <a:t>Klik om ondertitel aan te maken</a:t>
            </a:r>
          </a:p>
        </p:txBody>
      </p:sp>
      <p:sp>
        <p:nvSpPr>
          <p:cNvPr id="7" name="Tijdelijke aanduiding voor tekst 30">
            <a:extLst>
              <a:ext uri="{FF2B5EF4-FFF2-40B4-BE49-F238E27FC236}">
                <a16:creationId xmlns:a16="http://schemas.microsoft.com/office/drawing/2014/main" id="{6C5137A8-A462-B0D4-14F0-01A8C8656BA1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3240088" y="5192713"/>
            <a:ext cx="4429125" cy="460375"/>
          </a:xfrm>
        </p:spPr>
        <p:txBody>
          <a:bodyPr>
            <a:noAutofit/>
          </a:bodyPr>
          <a:lstStyle>
            <a:lvl1pPr marL="0" indent="0" algn="r">
              <a:buNone/>
              <a:defRPr sz="2400">
                <a:solidFill>
                  <a:schemeClr val="bg1"/>
                </a:solidFill>
                <a:latin typeface="Arial Rounded MT Bold" panose="020F0704030504030204" pitchFamily="34" charset="77"/>
              </a:defRPr>
            </a:lvl1pPr>
            <a:lvl2pPr>
              <a:defRPr sz="2400">
                <a:solidFill>
                  <a:schemeClr val="bg1"/>
                </a:solidFill>
                <a:latin typeface="Arial Rounded MT Bold" panose="020F0704030504030204" pitchFamily="34" charset="77"/>
              </a:defRPr>
            </a:lvl2pPr>
            <a:lvl3pPr>
              <a:defRPr sz="2400">
                <a:solidFill>
                  <a:schemeClr val="bg1"/>
                </a:solidFill>
                <a:latin typeface="Arial Rounded MT Bold" panose="020F0704030504030204" pitchFamily="34" charset="77"/>
              </a:defRPr>
            </a:lvl3pPr>
            <a:lvl4pPr>
              <a:defRPr sz="2400">
                <a:solidFill>
                  <a:schemeClr val="bg1"/>
                </a:solidFill>
                <a:latin typeface="Arial Rounded MT Bold" panose="020F0704030504030204" pitchFamily="34" charset="77"/>
              </a:defRPr>
            </a:lvl4pPr>
            <a:lvl5pPr>
              <a:defRPr sz="2400">
                <a:solidFill>
                  <a:schemeClr val="bg1"/>
                </a:solidFill>
                <a:latin typeface="Arial Rounded MT Bold" panose="020F0704030504030204" pitchFamily="34" charset="77"/>
              </a:defRPr>
            </a:lvl5pPr>
          </a:lstStyle>
          <a:p>
            <a:pPr lvl="0"/>
            <a:r>
              <a:rPr lang="nl-NL"/>
              <a:t>Naam Trainer </a:t>
            </a:r>
          </a:p>
        </p:txBody>
      </p:sp>
      <p:sp>
        <p:nvSpPr>
          <p:cNvPr id="12" name="Tijdelijke aanduiding voor tekst 11">
            <a:extLst>
              <a:ext uri="{FF2B5EF4-FFF2-40B4-BE49-F238E27FC236}">
                <a16:creationId xmlns:a16="http://schemas.microsoft.com/office/drawing/2014/main" id="{4B863AB7-4422-6835-EBAC-694DFA549CD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240087" y="5653088"/>
            <a:ext cx="4429125" cy="387350"/>
          </a:xfrm>
        </p:spPr>
        <p:txBody>
          <a:bodyPr>
            <a:noAutofit/>
          </a:bodyPr>
          <a:lstStyle>
            <a:lvl1pPr marL="0" indent="0" algn="r">
              <a:buNone/>
              <a:defRPr sz="2400">
                <a:solidFill>
                  <a:schemeClr val="bg1"/>
                </a:solidFill>
                <a:latin typeface="Arial Rounded MT Bold" panose="020F0704030504030204" pitchFamily="34" charset="77"/>
              </a:defRPr>
            </a:lvl1pPr>
            <a:lvl2pPr algn="r">
              <a:defRPr sz="2400">
                <a:solidFill>
                  <a:schemeClr val="bg1"/>
                </a:solidFill>
                <a:latin typeface="Arial Rounded MT Bold" panose="020F0704030504030204" pitchFamily="34" charset="77"/>
              </a:defRPr>
            </a:lvl2pPr>
            <a:lvl3pPr algn="r">
              <a:defRPr sz="2400">
                <a:solidFill>
                  <a:schemeClr val="bg1"/>
                </a:solidFill>
                <a:latin typeface="Arial Rounded MT Bold" panose="020F0704030504030204" pitchFamily="34" charset="77"/>
              </a:defRPr>
            </a:lvl3pPr>
            <a:lvl4pPr algn="r">
              <a:defRPr sz="2400">
                <a:solidFill>
                  <a:schemeClr val="bg1"/>
                </a:solidFill>
                <a:latin typeface="Arial Rounded MT Bold" panose="020F0704030504030204" pitchFamily="34" charset="77"/>
              </a:defRPr>
            </a:lvl4pPr>
            <a:lvl5pPr algn="r">
              <a:defRPr sz="2400">
                <a:solidFill>
                  <a:schemeClr val="bg1"/>
                </a:solidFill>
                <a:latin typeface="Arial Rounded MT Bold" panose="020F0704030504030204" pitchFamily="34" charset="77"/>
              </a:defRPr>
            </a:lvl5pPr>
          </a:lstStyle>
          <a:p>
            <a:pPr lvl="0"/>
            <a:r>
              <a:rPr lang="nl-NL"/>
              <a:t>Functie</a:t>
            </a:r>
          </a:p>
        </p:txBody>
      </p:sp>
    </p:spTree>
    <p:extLst>
      <p:ext uri="{BB962C8B-B14F-4D97-AF65-F5344CB8AC3E}">
        <p14:creationId xmlns:p14="http://schemas.microsoft.com/office/powerpoint/2010/main" val="190818536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1 (1 dagdee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511" y="-22787"/>
            <a:ext cx="12232511" cy="6880787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7629" y="5562244"/>
            <a:ext cx="1188921" cy="1023252"/>
          </a:xfrm>
          <a:prstGeom prst="rect">
            <a:avLst/>
          </a:prstGeom>
        </p:spPr>
      </p:pic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BA6460B-28BA-F8E0-599E-71931432AC0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5725" y="1851025"/>
            <a:ext cx="6788411" cy="741363"/>
          </a:xfrm>
        </p:spPr>
        <p:txBody>
          <a:bodyPr>
            <a:noAutofit/>
          </a:bodyPr>
          <a:lstStyle>
            <a:lvl1pPr marL="0" indent="0">
              <a:buNone/>
              <a:defRPr sz="3600">
                <a:solidFill>
                  <a:schemeClr val="bg1"/>
                </a:solidFill>
                <a:latin typeface="Arial Rounded MT Bold" panose="020F0704030504030204" pitchFamily="34" charset="77"/>
              </a:defRPr>
            </a:lvl1pPr>
            <a:lvl2pPr>
              <a:defRPr sz="3600">
                <a:solidFill>
                  <a:schemeClr val="bg1"/>
                </a:solidFill>
                <a:latin typeface="Arial Rounded MT Bold" panose="020F0704030504030204" pitchFamily="34" charset="77"/>
              </a:defRPr>
            </a:lvl2pPr>
            <a:lvl3pPr>
              <a:defRPr sz="3600">
                <a:solidFill>
                  <a:schemeClr val="bg1"/>
                </a:solidFill>
                <a:latin typeface="Arial Rounded MT Bold" panose="020F0704030504030204" pitchFamily="34" charset="77"/>
              </a:defRPr>
            </a:lvl3pPr>
            <a:lvl4pPr>
              <a:defRPr sz="3600">
                <a:solidFill>
                  <a:schemeClr val="bg1"/>
                </a:solidFill>
                <a:latin typeface="Arial Rounded MT Bold" panose="020F0704030504030204" pitchFamily="34" charset="77"/>
              </a:defRPr>
            </a:lvl4pPr>
            <a:lvl5pPr>
              <a:defRPr sz="3600">
                <a:solidFill>
                  <a:schemeClr val="bg1"/>
                </a:solidFill>
                <a:latin typeface="Arial Rounded MT Bold" panose="020F0704030504030204" pitchFamily="34" charset="77"/>
              </a:defRPr>
            </a:lvl5pPr>
          </a:lstStyle>
          <a:p>
            <a:pPr lvl="0"/>
            <a:r>
              <a:rPr lang="nl-NL"/>
              <a:t>Klik om Titel aan te passen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4050904D-287A-A6CB-3753-877DA0C43C2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5725" y="2765425"/>
            <a:ext cx="5680075" cy="3937000"/>
          </a:xfrm>
        </p:spPr>
        <p:txBody>
          <a:bodyPr>
            <a:normAutofit/>
          </a:bodyPr>
          <a:lstStyle>
            <a:lvl1pPr marL="342900" indent="-342900">
              <a:lnSpc>
                <a:spcPct val="100000"/>
              </a:lnSpc>
              <a:buFont typeface="+mj-lt"/>
              <a:buAutoNum type="arabicPeriod"/>
              <a:defRPr sz="2400">
                <a:solidFill>
                  <a:schemeClr val="bg1"/>
                </a:solidFill>
                <a:latin typeface="Arial Rounded MT Bold" panose="020F0704030504030204" pitchFamily="34" charset="77"/>
              </a:defRPr>
            </a:lvl1pPr>
            <a:lvl2pPr marL="685800" indent="-228600">
              <a:buFont typeface="Systeemlettertype regulier"/>
              <a:buChar char="❯"/>
              <a:defRPr sz="1800">
                <a:solidFill>
                  <a:schemeClr val="bg1"/>
                </a:solidFill>
                <a:latin typeface="Arial Rounded MT Bold" panose="020F0704030504030204" pitchFamily="34" charset="77"/>
              </a:defRPr>
            </a:lvl2pPr>
            <a:lvl3pPr marL="914400" indent="0">
              <a:buFont typeface="Systeemlettertype regulier"/>
              <a:buNone/>
              <a:defRPr/>
            </a:lvl3pPr>
          </a:lstStyle>
          <a:p>
            <a:pPr lvl="0"/>
            <a:r>
              <a:rPr lang="nl-NL"/>
              <a:t>Klikken inhoudsopgave te wijzigen </a:t>
            </a:r>
          </a:p>
          <a:p>
            <a:pPr lvl="1"/>
            <a:r>
              <a:rPr lang="nl-NL"/>
              <a:t>subtitel</a:t>
            </a:r>
          </a:p>
        </p:txBody>
      </p:sp>
    </p:spTree>
    <p:extLst>
      <p:ext uri="{BB962C8B-B14F-4D97-AF65-F5344CB8AC3E}">
        <p14:creationId xmlns:p14="http://schemas.microsoft.com/office/powerpoint/2010/main" val="409335928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2 (2 dagdel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27" r="38038"/>
          <a:stretch/>
        </p:blipFill>
        <p:spPr>
          <a:xfrm>
            <a:off x="0" y="0"/>
            <a:ext cx="6096000" cy="6880787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7629" y="5562244"/>
            <a:ext cx="1188921" cy="1023252"/>
          </a:xfrm>
          <a:prstGeom prst="rect">
            <a:avLst/>
          </a:prstGeom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FB76FCCB-B573-3C05-F39B-01F2286CC6C2}"/>
              </a:ext>
            </a:extLst>
          </p:cNvPr>
          <p:cNvSpPr/>
          <p:nvPr userDrawn="1"/>
        </p:nvSpPr>
        <p:spPr>
          <a:xfrm>
            <a:off x="6096000" y="0"/>
            <a:ext cx="6096000" cy="6880787"/>
          </a:xfrm>
          <a:prstGeom prst="rect">
            <a:avLst/>
          </a:prstGeom>
          <a:solidFill>
            <a:srgbClr val="76BC2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EEEF656A-E894-6F39-F0B2-498F5B2DE2D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039924" y="5080660"/>
            <a:ext cx="3361230" cy="2012867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17BD91CC-ACEF-5232-CAA5-6AC48D71F6E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0029" y="5714644"/>
            <a:ext cx="1188921" cy="1023252"/>
          </a:xfrm>
          <a:prstGeom prst="rect">
            <a:avLst/>
          </a:prstGeom>
        </p:spPr>
      </p:pic>
      <p:sp>
        <p:nvSpPr>
          <p:cNvPr id="6" name="Tijdelijke aanduiding voor tekst 2">
            <a:extLst>
              <a:ext uri="{FF2B5EF4-FFF2-40B4-BE49-F238E27FC236}">
                <a16:creationId xmlns:a16="http://schemas.microsoft.com/office/drawing/2014/main" id="{23810876-D438-727B-D3EC-0C5DA2490B5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5726" y="1506781"/>
            <a:ext cx="4400214" cy="741363"/>
          </a:xfrm>
        </p:spPr>
        <p:txBody>
          <a:bodyPr>
            <a:noAutofit/>
          </a:bodyPr>
          <a:lstStyle>
            <a:lvl1pPr marL="0" indent="0">
              <a:buNone/>
              <a:defRPr sz="3600">
                <a:solidFill>
                  <a:schemeClr val="bg1"/>
                </a:solidFill>
                <a:latin typeface="Arial Rounded MT Bold" panose="020F0704030504030204" pitchFamily="34" charset="77"/>
              </a:defRPr>
            </a:lvl1pPr>
            <a:lvl2pPr>
              <a:defRPr sz="3600">
                <a:solidFill>
                  <a:schemeClr val="bg1"/>
                </a:solidFill>
                <a:latin typeface="Arial Rounded MT Bold" panose="020F0704030504030204" pitchFamily="34" charset="77"/>
              </a:defRPr>
            </a:lvl2pPr>
            <a:lvl3pPr>
              <a:defRPr sz="3600">
                <a:solidFill>
                  <a:schemeClr val="bg1"/>
                </a:solidFill>
                <a:latin typeface="Arial Rounded MT Bold" panose="020F0704030504030204" pitchFamily="34" charset="77"/>
              </a:defRPr>
            </a:lvl3pPr>
            <a:lvl4pPr>
              <a:defRPr sz="3600">
                <a:solidFill>
                  <a:schemeClr val="bg1"/>
                </a:solidFill>
                <a:latin typeface="Arial Rounded MT Bold" panose="020F0704030504030204" pitchFamily="34" charset="77"/>
              </a:defRPr>
            </a:lvl4pPr>
            <a:lvl5pPr>
              <a:defRPr sz="3600">
                <a:solidFill>
                  <a:schemeClr val="bg1"/>
                </a:solidFill>
                <a:latin typeface="Arial Rounded MT Bold" panose="020F0704030504030204" pitchFamily="34" charset="77"/>
              </a:defRPr>
            </a:lvl5pPr>
          </a:lstStyle>
          <a:p>
            <a:pPr lvl="0"/>
            <a:r>
              <a:rPr lang="nl-NL"/>
              <a:t>Klikken op Titel om aan te passen</a:t>
            </a:r>
          </a:p>
        </p:txBody>
      </p:sp>
      <p:sp>
        <p:nvSpPr>
          <p:cNvPr id="7" name="Tijdelijke aanduiding voor tekst 4">
            <a:extLst>
              <a:ext uri="{FF2B5EF4-FFF2-40B4-BE49-F238E27FC236}">
                <a16:creationId xmlns:a16="http://schemas.microsoft.com/office/drawing/2014/main" id="{B455E997-3689-7F7F-EBF0-D975DF9DD33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5726" y="2765425"/>
            <a:ext cx="4324910" cy="3937000"/>
          </a:xfrm>
        </p:spPr>
        <p:txBody>
          <a:bodyPr>
            <a:normAutofit/>
          </a:bodyPr>
          <a:lstStyle>
            <a:lvl1pPr marL="342900" indent="-342900">
              <a:lnSpc>
                <a:spcPct val="100000"/>
              </a:lnSpc>
              <a:buFont typeface="+mj-lt"/>
              <a:buAutoNum type="arabicPeriod"/>
              <a:defRPr sz="2400">
                <a:solidFill>
                  <a:schemeClr val="bg1"/>
                </a:solidFill>
                <a:latin typeface="Arial Rounded MT Bold" panose="020F0704030504030204" pitchFamily="34" charset="77"/>
              </a:defRPr>
            </a:lvl1pPr>
            <a:lvl2pPr marL="685800" indent="-228600">
              <a:buFont typeface="Systeemlettertype regulier"/>
              <a:buChar char="❯"/>
              <a:defRPr sz="1800">
                <a:solidFill>
                  <a:schemeClr val="bg1"/>
                </a:solidFill>
                <a:latin typeface="Arial Rounded MT Bold" panose="020F0704030504030204" pitchFamily="34" charset="77"/>
              </a:defRPr>
            </a:lvl2pPr>
            <a:lvl3pPr marL="914400" indent="0">
              <a:buFont typeface="Systeemlettertype regulier"/>
              <a:buNone/>
              <a:defRPr/>
            </a:lvl3pPr>
          </a:lstStyle>
          <a:p>
            <a:pPr lvl="0"/>
            <a:r>
              <a:rPr lang="nl-NL"/>
              <a:t>Klik om inhoudsopgave te wijzigen </a:t>
            </a:r>
          </a:p>
          <a:p>
            <a:pPr lvl="1"/>
            <a:r>
              <a:rPr lang="nl-NL"/>
              <a:t>subtitel</a:t>
            </a:r>
          </a:p>
        </p:txBody>
      </p:sp>
      <p:sp>
        <p:nvSpPr>
          <p:cNvPr id="8" name="Tijdelijke aanduiding voor tekst 2">
            <a:extLst>
              <a:ext uri="{FF2B5EF4-FFF2-40B4-BE49-F238E27FC236}">
                <a16:creationId xmlns:a16="http://schemas.microsoft.com/office/drawing/2014/main" id="{4B21DEB0-DB4C-0CED-3918-9DF05F5218F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98341" y="1506781"/>
            <a:ext cx="4400214" cy="741363"/>
          </a:xfrm>
        </p:spPr>
        <p:txBody>
          <a:bodyPr>
            <a:noAutofit/>
          </a:bodyPr>
          <a:lstStyle>
            <a:lvl1pPr marL="0" indent="0">
              <a:buNone/>
              <a:defRPr sz="3600">
                <a:solidFill>
                  <a:schemeClr val="bg1"/>
                </a:solidFill>
                <a:latin typeface="Arial Rounded MT Bold" panose="020F0704030504030204" pitchFamily="34" charset="77"/>
              </a:defRPr>
            </a:lvl1pPr>
            <a:lvl2pPr>
              <a:defRPr sz="3600">
                <a:solidFill>
                  <a:schemeClr val="bg1"/>
                </a:solidFill>
                <a:latin typeface="Arial Rounded MT Bold" panose="020F0704030504030204" pitchFamily="34" charset="77"/>
              </a:defRPr>
            </a:lvl2pPr>
            <a:lvl3pPr>
              <a:defRPr sz="3600">
                <a:solidFill>
                  <a:schemeClr val="bg1"/>
                </a:solidFill>
                <a:latin typeface="Arial Rounded MT Bold" panose="020F0704030504030204" pitchFamily="34" charset="77"/>
              </a:defRPr>
            </a:lvl3pPr>
            <a:lvl4pPr>
              <a:defRPr sz="3600">
                <a:solidFill>
                  <a:schemeClr val="bg1"/>
                </a:solidFill>
                <a:latin typeface="Arial Rounded MT Bold" panose="020F0704030504030204" pitchFamily="34" charset="77"/>
              </a:defRPr>
            </a:lvl4pPr>
            <a:lvl5pPr>
              <a:defRPr sz="3600">
                <a:solidFill>
                  <a:schemeClr val="bg1"/>
                </a:solidFill>
                <a:latin typeface="Arial Rounded MT Bold" panose="020F0704030504030204" pitchFamily="34" charset="77"/>
              </a:defRPr>
            </a:lvl5pPr>
          </a:lstStyle>
          <a:p>
            <a:pPr lvl="0"/>
            <a:r>
              <a:rPr lang="nl-NL"/>
              <a:t>Klikken op Titel om aan te passen</a:t>
            </a:r>
          </a:p>
        </p:txBody>
      </p:sp>
      <p:sp>
        <p:nvSpPr>
          <p:cNvPr id="11" name="Tijdelijke aanduiding voor tekst 4">
            <a:extLst>
              <a:ext uri="{FF2B5EF4-FFF2-40B4-BE49-F238E27FC236}">
                <a16:creationId xmlns:a16="http://schemas.microsoft.com/office/drawing/2014/main" id="{72F69719-FBAB-5B6F-BCC7-72BB68DE625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98341" y="2765425"/>
            <a:ext cx="4324910" cy="3937000"/>
          </a:xfrm>
        </p:spPr>
        <p:txBody>
          <a:bodyPr>
            <a:normAutofit/>
          </a:bodyPr>
          <a:lstStyle>
            <a:lvl1pPr marL="342900" indent="-342900">
              <a:lnSpc>
                <a:spcPct val="100000"/>
              </a:lnSpc>
              <a:buFont typeface="+mj-lt"/>
              <a:buAutoNum type="arabicPeriod"/>
              <a:defRPr sz="2400">
                <a:solidFill>
                  <a:schemeClr val="bg1"/>
                </a:solidFill>
                <a:latin typeface="Arial Rounded MT Bold" panose="020F0704030504030204" pitchFamily="34" charset="77"/>
              </a:defRPr>
            </a:lvl1pPr>
            <a:lvl2pPr marL="685800" indent="-228600">
              <a:buFont typeface="Systeemlettertype regulier"/>
              <a:buChar char="❯"/>
              <a:defRPr sz="1800">
                <a:solidFill>
                  <a:schemeClr val="bg1"/>
                </a:solidFill>
                <a:latin typeface="Arial Rounded MT Bold" panose="020F0704030504030204" pitchFamily="34" charset="77"/>
              </a:defRPr>
            </a:lvl2pPr>
            <a:lvl3pPr marL="914400" indent="0">
              <a:buFont typeface="Systeemlettertype regulier"/>
              <a:buNone/>
              <a:defRPr/>
            </a:lvl3pPr>
          </a:lstStyle>
          <a:p>
            <a:pPr lvl="0"/>
            <a:r>
              <a:rPr lang="nl-NL"/>
              <a:t>Klik om inhoudsopgave te wijzigen </a:t>
            </a:r>
          </a:p>
          <a:p>
            <a:pPr lvl="1"/>
            <a:r>
              <a:rPr lang="nl-NL"/>
              <a:t>subtitel</a:t>
            </a:r>
          </a:p>
        </p:txBody>
      </p:sp>
    </p:spTree>
    <p:extLst>
      <p:ext uri="{BB962C8B-B14F-4D97-AF65-F5344CB8AC3E}">
        <p14:creationId xmlns:p14="http://schemas.microsoft.com/office/powerpoint/2010/main" val="104487239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itekaartj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511" y="2487"/>
            <a:ext cx="12232511" cy="6880787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7629" y="5562244"/>
            <a:ext cx="1188921" cy="1023252"/>
          </a:xfrm>
          <a:prstGeom prst="rect">
            <a:avLst/>
          </a:prstGeo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CA7E89D7-57C9-6616-3BA5-A023A1048F7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7629" y="5562244"/>
            <a:ext cx="1188921" cy="1023252"/>
          </a:xfrm>
          <a:prstGeom prst="rect">
            <a:avLst/>
          </a:prstGeom>
        </p:spPr>
      </p:pic>
      <p:sp>
        <p:nvSpPr>
          <p:cNvPr id="19" name="Titel 9">
            <a:extLst>
              <a:ext uri="{FF2B5EF4-FFF2-40B4-BE49-F238E27FC236}">
                <a16:creationId xmlns:a16="http://schemas.microsoft.com/office/drawing/2014/main" id="{A59D5204-F002-0C48-CE9D-456986B42C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811" y="1790005"/>
            <a:ext cx="5513850" cy="602268"/>
          </a:xfrm>
        </p:spPr>
        <p:txBody>
          <a:bodyPr wrap="square" anchor="t">
            <a:spAutoFit/>
          </a:bodyPr>
          <a:lstStyle>
            <a:lvl1pPr>
              <a:defRPr sz="3600">
                <a:solidFill>
                  <a:schemeClr val="bg1"/>
                </a:solidFill>
                <a:latin typeface="Arial Rounded MT Bold" panose="020F0704030504030204" pitchFamily="34" charset="77"/>
              </a:defRPr>
            </a:lvl1pPr>
          </a:lstStyle>
          <a:p>
            <a:r>
              <a:rPr lang="nl-NL" sz="3600" b="1">
                <a:solidFill>
                  <a:schemeClr val="bg1"/>
                </a:solidFill>
                <a:latin typeface="Arial Rounded MT Bold"/>
                <a:ea typeface="Arial" charset="0"/>
                <a:cs typeface="Arial"/>
              </a:rPr>
              <a:t>Naam</a:t>
            </a:r>
          </a:p>
        </p:txBody>
      </p:sp>
      <p:sp>
        <p:nvSpPr>
          <p:cNvPr id="20" name="Tijdelijke aanduiding voor tekst 5">
            <a:extLst>
              <a:ext uri="{FF2B5EF4-FFF2-40B4-BE49-F238E27FC236}">
                <a16:creationId xmlns:a16="http://schemas.microsoft.com/office/drawing/2014/main" id="{392984B1-F534-0980-174D-DB7B299AAE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9811" y="2431087"/>
            <a:ext cx="5513850" cy="424732"/>
          </a:xfrm>
        </p:spPr>
        <p:txBody>
          <a:bodyPr wrap="square" anchor="t">
            <a:sp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 Rounded MT Bold" panose="020F0704030504030204" pitchFamily="34" charset="77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sz="2400" b="1">
                <a:solidFill>
                  <a:schemeClr val="bg1"/>
                </a:solidFill>
                <a:latin typeface="Arial Rounded MT Bold"/>
                <a:ea typeface="Arial" charset="0"/>
                <a:cs typeface="Arial"/>
              </a:rPr>
              <a:t>Preventiefunctionaris</a:t>
            </a:r>
          </a:p>
        </p:txBody>
      </p:sp>
      <p:sp>
        <p:nvSpPr>
          <p:cNvPr id="23" name="Tijdelijke aanduiding voor tekst 5">
            <a:extLst>
              <a:ext uri="{FF2B5EF4-FFF2-40B4-BE49-F238E27FC236}">
                <a16:creationId xmlns:a16="http://schemas.microsoft.com/office/drawing/2014/main" id="{82868F91-94CD-0EF2-D45F-4622A109B43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79839" y="3339545"/>
            <a:ext cx="5053822" cy="424732"/>
          </a:xfrm>
        </p:spPr>
        <p:txBody>
          <a:bodyPr wrap="square" anchor="t">
            <a:sp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 Rounded MT Bold" panose="020F0704030504030204" pitchFamily="34" charset="77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sz="2400" b="1">
                <a:solidFill>
                  <a:schemeClr val="bg1"/>
                </a:solidFill>
                <a:latin typeface="Arial Rounded MT Bold"/>
                <a:ea typeface="Arial" charset="0"/>
                <a:cs typeface="Arial"/>
              </a:rPr>
              <a:t>E-mail adres</a:t>
            </a:r>
          </a:p>
        </p:txBody>
      </p:sp>
      <p:sp>
        <p:nvSpPr>
          <p:cNvPr id="24" name="Tijdelijke aanduiding voor tekst 5">
            <a:extLst>
              <a:ext uri="{FF2B5EF4-FFF2-40B4-BE49-F238E27FC236}">
                <a16:creationId xmlns:a16="http://schemas.microsoft.com/office/drawing/2014/main" id="{E30AD09D-F450-9E51-B1C5-4E2CC2F5802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79839" y="3888632"/>
            <a:ext cx="5053822" cy="424732"/>
          </a:xfrm>
        </p:spPr>
        <p:txBody>
          <a:bodyPr wrap="square" anchor="t">
            <a:sp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 Rounded MT Bold" panose="020F0704030504030204" pitchFamily="34" charset="77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sz="2400" b="1">
                <a:solidFill>
                  <a:schemeClr val="bg1"/>
                </a:solidFill>
                <a:latin typeface="Arial Rounded MT Bold"/>
                <a:ea typeface="Arial" charset="0"/>
                <a:cs typeface="Arial"/>
              </a:rPr>
              <a:t>Mobiele telefoon nummer</a:t>
            </a:r>
          </a:p>
        </p:txBody>
      </p:sp>
      <p:pic>
        <p:nvPicPr>
          <p:cNvPr id="30" name="Graphic 29" descr="Ontvanger met effen opvulling">
            <a:extLst>
              <a:ext uri="{FF2B5EF4-FFF2-40B4-BE49-F238E27FC236}">
                <a16:creationId xmlns:a16="http://schemas.microsoft.com/office/drawing/2014/main" id="{86CC5F27-9A88-E8C0-9D7D-BD80765C7C7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17209" y="4437719"/>
            <a:ext cx="462630" cy="462630"/>
          </a:xfrm>
          <a:prstGeom prst="rect">
            <a:avLst/>
          </a:prstGeom>
        </p:spPr>
      </p:pic>
      <p:pic>
        <p:nvPicPr>
          <p:cNvPr id="32" name="Graphic 31" descr="Smartphone met effen opvulling">
            <a:extLst>
              <a:ext uri="{FF2B5EF4-FFF2-40B4-BE49-F238E27FC236}">
                <a16:creationId xmlns:a16="http://schemas.microsoft.com/office/drawing/2014/main" id="{B23332BD-5337-24BE-DBB8-DEF1D18C76B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0800000">
            <a:off x="417209" y="3849958"/>
            <a:ext cx="462630" cy="462630"/>
          </a:xfrm>
          <a:prstGeom prst="rect">
            <a:avLst/>
          </a:prstGeom>
        </p:spPr>
      </p:pic>
      <p:pic>
        <p:nvPicPr>
          <p:cNvPr id="34" name="Graphic 33" descr="Envelop met effen opvulling">
            <a:extLst>
              <a:ext uri="{FF2B5EF4-FFF2-40B4-BE49-F238E27FC236}">
                <a16:creationId xmlns:a16="http://schemas.microsoft.com/office/drawing/2014/main" id="{48819B80-5DA1-1E1B-E734-06C999CE7489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19811" y="3301647"/>
            <a:ext cx="462630" cy="462630"/>
          </a:xfrm>
          <a:prstGeom prst="rect">
            <a:avLst/>
          </a:prstGeom>
        </p:spPr>
      </p:pic>
      <p:sp>
        <p:nvSpPr>
          <p:cNvPr id="44" name="Tekstvak 43">
            <a:extLst>
              <a:ext uri="{FF2B5EF4-FFF2-40B4-BE49-F238E27FC236}">
                <a16:creationId xmlns:a16="http://schemas.microsoft.com/office/drawing/2014/main" id="{2B89599C-7FE2-2BAA-0156-0004FED73BAD}"/>
              </a:ext>
            </a:extLst>
          </p:cNvPr>
          <p:cNvSpPr txBox="1"/>
          <p:nvPr userDrawn="1"/>
        </p:nvSpPr>
        <p:spPr>
          <a:xfrm>
            <a:off x="879839" y="4436943"/>
            <a:ext cx="50538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2400" b="1">
                <a:solidFill>
                  <a:schemeClr val="bg1"/>
                </a:solidFill>
                <a:latin typeface="Arial Rounded MT Bold"/>
                <a:ea typeface="Arial" charset="0"/>
                <a:cs typeface="Arial"/>
              </a:rPr>
              <a:t>050 522 57 00</a:t>
            </a:r>
          </a:p>
        </p:txBody>
      </p:sp>
      <p:sp>
        <p:nvSpPr>
          <p:cNvPr id="45" name="Tekstvak 44">
            <a:extLst>
              <a:ext uri="{FF2B5EF4-FFF2-40B4-BE49-F238E27FC236}">
                <a16:creationId xmlns:a16="http://schemas.microsoft.com/office/drawing/2014/main" id="{59DA481F-EF6A-4A28-2FC9-3B06F8EE316F}"/>
              </a:ext>
            </a:extLst>
          </p:cNvPr>
          <p:cNvSpPr txBox="1"/>
          <p:nvPr userDrawn="1"/>
        </p:nvSpPr>
        <p:spPr>
          <a:xfrm>
            <a:off x="417208" y="5800666"/>
            <a:ext cx="505382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nl-NL" sz="1500">
                <a:solidFill>
                  <a:schemeClr val="bg1"/>
                </a:solidFill>
                <a:latin typeface="Arial Rounded MT Bold" panose="020F0704030504030204" pitchFamily="34" charset="77"/>
              </a:rPr>
              <a:t>Laan Corpus den Hoorn 102</a:t>
            </a:r>
          </a:p>
          <a:p>
            <a:pPr lvl="0"/>
            <a:r>
              <a:rPr lang="nl-NL" sz="1500">
                <a:solidFill>
                  <a:schemeClr val="bg1"/>
                </a:solidFill>
                <a:latin typeface="Arial Rounded MT Bold" panose="020F0704030504030204" pitchFamily="34" charset="77"/>
              </a:rPr>
              <a:t>9728 JR Groningen </a:t>
            </a:r>
          </a:p>
          <a:p>
            <a:pPr lvl="0"/>
            <a:r>
              <a:rPr lang="nl-NL" sz="1500" err="1">
                <a:solidFill>
                  <a:schemeClr val="bg1"/>
                </a:solidFill>
                <a:latin typeface="Arial Rounded MT Bold" panose="020F0704030504030204" pitchFamily="34" charset="77"/>
              </a:rPr>
              <a:t>VNN.nl</a:t>
            </a:r>
            <a:endParaRPr lang="nl-NL" sz="1500">
              <a:solidFill>
                <a:schemeClr val="bg1"/>
              </a:solidFill>
              <a:latin typeface="Arial Rounded MT Bold" panose="020F070403050403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43946992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itekaartje met Inst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511" y="0"/>
            <a:ext cx="12232511" cy="6880787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7629" y="5562244"/>
            <a:ext cx="1188921" cy="1023252"/>
          </a:xfrm>
          <a:prstGeom prst="rect">
            <a:avLst/>
          </a:prstGeo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CA7E89D7-57C9-6616-3BA5-A023A1048F7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7629" y="5562244"/>
            <a:ext cx="1188921" cy="1023252"/>
          </a:xfrm>
          <a:prstGeom prst="rect">
            <a:avLst/>
          </a:prstGeom>
        </p:spPr>
      </p:pic>
      <p:sp>
        <p:nvSpPr>
          <p:cNvPr id="19" name="Titel 9">
            <a:extLst>
              <a:ext uri="{FF2B5EF4-FFF2-40B4-BE49-F238E27FC236}">
                <a16:creationId xmlns:a16="http://schemas.microsoft.com/office/drawing/2014/main" id="{A59D5204-F002-0C48-CE9D-456986B42C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9811" y="1790005"/>
            <a:ext cx="5513850" cy="602268"/>
          </a:xfrm>
        </p:spPr>
        <p:txBody>
          <a:bodyPr wrap="square" anchor="t">
            <a:spAutoFit/>
          </a:bodyPr>
          <a:lstStyle>
            <a:lvl1pPr>
              <a:defRPr sz="3600">
                <a:solidFill>
                  <a:schemeClr val="bg1"/>
                </a:solidFill>
                <a:latin typeface="Arial Rounded MT Bold" panose="020F0704030504030204" pitchFamily="34" charset="77"/>
              </a:defRPr>
            </a:lvl1pPr>
          </a:lstStyle>
          <a:p>
            <a:r>
              <a:rPr lang="nl-NL" sz="3600" b="1">
                <a:solidFill>
                  <a:schemeClr val="bg1"/>
                </a:solidFill>
                <a:latin typeface="Arial Rounded MT Bold"/>
                <a:ea typeface="Arial" charset="0"/>
                <a:cs typeface="Arial"/>
              </a:rPr>
              <a:t>Naam</a:t>
            </a:r>
          </a:p>
        </p:txBody>
      </p:sp>
      <p:sp>
        <p:nvSpPr>
          <p:cNvPr id="20" name="Tijdelijke aanduiding voor tekst 5">
            <a:extLst>
              <a:ext uri="{FF2B5EF4-FFF2-40B4-BE49-F238E27FC236}">
                <a16:creationId xmlns:a16="http://schemas.microsoft.com/office/drawing/2014/main" id="{392984B1-F534-0980-174D-DB7B299AAE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9811" y="2431087"/>
            <a:ext cx="5513850" cy="424732"/>
          </a:xfrm>
        </p:spPr>
        <p:txBody>
          <a:bodyPr wrap="square" anchor="t">
            <a:sp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 Rounded MT Bold" panose="020F0704030504030204" pitchFamily="34" charset="77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sz="2400" b="1">
                <a:solidFill>
                  <a:schemeClr val="bg1"/>
                </a:solidFill>
                <a:latin typeface="Arial Rounded MT Bold"/>
                <a:ea typeface="Arial" charset="0"/>
                <a:cs typeface="Arial"/>
              </a:rPr>
              <a:t>Preventiefunctionaris</a:t>
            </a:r>
          </a:p>
        </p:txBody>
      </p:sp>
      <p:sp>
        <p:nvSpPr>
          <p:cNvPr id="23" name="Tijdelijke aanduiding voor tekst 5">
            <a:extLst>
              <a:ext uri="{FF2B5EF4-FFF2-40B4-BE49-F238E27FC236}">
                <a16:creationId xmlns:a16="http://schemas.microsoft.com/office/drawing/2014/main" id="{82868F91-94CD-0EF2-D45F-4622A109B43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79838" y="3199041"/>
            <a:ext cx="5053822" cy="424732"/>
          </a:xfrm>
        </p:spPr>
        <p:txBody>
          <a:bodyPr wrap="square" anchor="t">
            <a:sp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 Rounded MT Bold" panose="020F0704030504030204" pitchFamily="34" charset="77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sz="2400" b="1">
                <a:solidFill>
                  <a:schemeClr val="bg1"/>
                </a:solidFill>
                <a:latin typeface="Arial Rounded MT Bold"/>
                <a:ea typeface="Arial" charset="0"/>
                <a:cs typeface="Arial"/>
              </a:rPr>
              <a:t>E-mail adres</a:t>
            </a:r>
          </a:p>
        </p:txBody>
      </p:sp>
      <p:sp>
        <p:nvSpPr>
          <p:cNvPr id="24" name="Tijdelijke aanduiding voor tekst 5">
            <a:extLst>
              <a:ext uri="{FF2B5EF4-FFF2-40B4-BE49-F238E27FC236}">
                <a16:creationId xmlns:a16="http://schemas.microsoft.com/office/drawing/2014/main" id="{E30AD09D-F450-9E51-B1C5-4E2CC2F5802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79838" y="3748128"/>
            <a:ext cx="5053822" cy="424732"/>
          </a:xfrm>
        </p:spPr>
        <p:txBody>
          <a:bodyPr wrap="square" anchor="t">
            <a:sp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 Rounded MT Bold" panose="020F0704030504030204" pitchFamily="34" charset="77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sz="2400" b="1">
                <a:solidFill>
                  <a:schemeClr val="bg1"/>
                </a:solidFill>
                <a:latin typeface="Arial Rounded MT Bold"/>
                <a:ea typeface="Arial" charset="0"/>
                <a:cs typeface="Arial"/>
              </a:rPr>
              <a:t>Mobiele telefoon nummer</a:t>
            </a:r>
          </a:p>
        </p:txBody>
      </p:sp>
      <p:pic>
        <p:nvPicPr>
          <p:cNvPr id="30" name="Graphic 29" descr="Ontvanger met effen opvulling">
            <a:extLst>
              <a:ext uri="{FF2B5EF4-FFF2-40B4-BE49-F238E27FC236}">
                <a16:creationId xmlns:a16="http://schemas.microsoft.com/office/drawing/2014/main" id="{86CC5F27-9A88-E8C0-9D7D-BD80765C7C7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17208" y="4297215"/>
            <a:ext cx="462630" cy="462630"/>
          </a:xfrm>
          <a:prstGeom prst="rect">
            <a:avLst/>
          </a:prstGeom>
        </p:spPr>
      </p:pic>
      <p:pic>
        <p:nvPicPr>
          <p:cNvPr id="32" name="Graphic 31" descr="Smartphone met effen opvulling">
            <a:extLst>
              <a:ext uri="{FF2B5EF4-FFF2-40B4-BE49-F238E27FC236}">
                <a16:creationId xmlns:a16="http://schemas.microsoft.com/office/drawing/2014/main" id="{B23332BD-5337-24BE-DBB8-DEF1D18C76B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0800000">
            <a:off x="417208" y="3709454"/>
            <a:ext cx="462630" cy="462630"/>
          </a:xfrm>
          <a:prstGeom prst="rect">
            <a:avLst/>
          </a:prstGeom>
        </p:spPr>
      </p:pic>
      <p:pic>
        <p:nvPicPr>
          <p:cNvPr id="34" name="Graphic 33" descr="Envelop met effen opvulling">
            <a:extLst>
              <a:ext uri="{FF2B5EF4-FFF2-40B4-BE49-F238E27FC236}">
                <a16:creationId xmlns:a16="http://schemas.microsoft.com/office/drawing/2014/main" id="{48819B80-5DA1-1E1B-E734-06C999CE7489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19810" y="3161143"/>
            <a:ext cx="462630" cy="462630"/>
          </a:xfrm>
          <a:prstGeom prst="rect">
            <a:avLst/>
          </a:prstGeom>
        </p:spPr>
      </p:pic>
      <p:pic>
        <p:nvPicPr>
          <p:cNvPr id="1043" name="Picture 19" descr="Instagram White icon PNG and SVG Vector Free Download">
            <a:extLst>
              <a:ext uri="{FF2B5EF4-FFF2-40B4-BE49-F238E27FC236}">
                <a16:creationId xmlns:a16="http://schemas.microsoft.com/office/drawing/2014/main" id="{FCB77D9D-D14D-6FD8-93F1-CC4511BD646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231" y="4884200"/>
            <a:ext cx="402582" cy="402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C76ACBEE-0815-6088-D79A-B4888685CAF5}"/>
              </a:ext>
            </a:extLst>
          </p:cNvPr>
          <p:cNvSpPr txBox="1"/>
          <p:nvPr userDrawn="1"/>
        </p:nvSpPr>
        <p:spPr>
          <a:xfrm>
            <a:off x="417208" y="5800666"/>
            <a:ext cx="505382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nl-NL" sz="1500">
                <a:solidFill>
                  <a:schemeClr val="bg1"/>
                </a:solidFill>
                <a:latin typeface="Arial Rounded MT Bold" panose="020F0704030504030204" pitchFamily="34" charset="77"/>
              </a:rPr>
              <a:t>Laan Corpus den Hoorn 102</a:t>
            </a:r>
          </a:p>
          <a:p>
            <a:pPr lvl="0"/>
            <a:r>
              <a:rPr lang="nl-NL" sz="1500">
                <a:solidFill>
                  <a:schemeClr val="bg1"/>
                </a:solidFill>
                <a:latin typeface="Arial Rounded MT Bold" panose="020F0704030504030204" pitchFamily="34" charset="77"/>
              </a:rPr>
              <a:t>9728 JR Groningen </a:t>
            </a:r>
          </a:p>
          <a:p>
            <a:pPr lvl="0"/>
            <a:r>
              <a:rPr lang="nl-NL" sz="1500" err="1">
                <a:solidFill>
                  <a:schemeClr val="bg1"/>
                </a:solidFill>
                <a:latin typeface="Arial Rounded MT Bold" panose="020F0704030504030204" pitchFamily="34" charset="77"/>
              </a:rPr>
              <a:t>VNN.nl</a:t>
            </a:r>
            <a:endParaRPr lang="nl-NL" sz="1500">
              <a:solidFill>
                <a:schemeClr val="bg1"/>
              </a:solidFill>
              <a:latin typeface="Arial Rounded MT Bold" panose="020F0704030504030204" pitchFamily="34" charset="77"/>
            </a:endParaRP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2448421A-5885-C47B-4566-B95ED5710EA4}"/>
              </a:ext>
            </a:extLst>
          </p:cNvPr>
          <p:cNvSpPr txBox="1"/>
          <p:nvPr userDrawn="1"/>
        </p:nvSpPr>
        <p:spPr>
          <a:xfrm>
            <a:off x="879838" y="4257765"/>
            <a:ext cx="50538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2400" b="1">
                <a:solidFill>
                  <a:schemeClr val="bg1"/>
                </a:solidFill>
                <a:latin typeface="Arial Rounded MT Bold"/>
                <a:ea typeface="Arial" charset="0"/>
                <a:cs typeface="Arial"/>
              </a:rPr>
              <a:t>050 522 57 00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140000A2-5699-569E-6A50-A2D89C3F8649}"/>
              </a:ext>
            </a:extLst>
          </p:cNvPr>
          <p:cNvSpPr txBox="1"/>
          <p:nvPr userDrawn="1"/>
        </p:nvSpPr>
        <p:spPr>
          <a:xfrm>
            <a:off x="879838" y="4843469"/>
            <a:ext cx="50538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2400" b="1" err="1">
                <a:solidFill>
                  <a:schemeClr val="bg1"/>
                </a:solidFill>
                <a:latin typeface="Arial Rounded MT Bold"/>
                <a:ea typeface="Arial" charset="0"/>
                <a:cs typeface="Arial"/>
              </a:rPr>
              <a:t>Preventie.vnn</a:t>
            </a:r>
            <a:endParaRPr lang="nl-NL" sz="2400" b="1">
              <a:solidFill>
                <a:schemeClr val="bg1"/>
              </a:solidFill>
              <a:latin typeface="Arial Rounded MT Bold"/>
              <a:ea typeface="Arial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224197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9DB083E6-CDDB-3597-55BA-5946915F87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7629" y="5562244"/>
            <a:ext cx="1188921" cy="1023252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28E4E64A-B5DD-DE73-C294-F9AE42DD795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24433" t="7676"/>
          <a:stretch/>
        </p:blipFill>
        <p:spPr>
          <a:xfrm>
            <a:off x="0" y="-1"/>
            <a:ext cx="8703366" cy="2199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85986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 variant 1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tekening, ontwerp&#10;&#10;Automatisch gegenereerde beschrijving">
            <a:extLst>
              <a:ext uri="{FF2B5EF4-FFF2-40B4-BE49-F238E27FC236}">
                <a16:creationId xmlns:a16="http://schemas.microsoft.com/office/drawing/2014/main" id="{C126DD1E-A390-4DFF-9CF1-CBFEECA0B30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AE90D4A4-730C-5945-7CA5-BD7CFB33EB9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7629" y="5562244"/>
            <a:ext cx="1188921" cy="1023252"/>
          </a:xfrm>
          <a:prstGeom prst="rect">
            <a:avLst/>
          </a:prstGeom>
        </p:spPr>
      </p:pic>
      <p:sp>
        <p:nvSpPr>
          <p:cNvPr id="6" name="Tijdelijke aanduiding voor tekst 13">
            <a:extLst>
              <a:ext uri="{FF2B5EF4-FFF2-40B4-BE49-F238E27FC236}">
                <a16:creationId xmlns:a16="http://schemas.microsoft.com/office/drawing/2014/main" id="{A712195C-03DB-6A57-4D78-59362FA91F2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2345" y="242305"/>
            <a:ext cx="3515726" cy="1316864"/>
          </a:xfrm>
        </p:spPr>
        <p:txBody>
          <a:bodyPr anchor="ctr"/>
          <a:lstStyle>
            <a:lvl1pPr marL="0" indent="0" algn="l">
              <a:buNone/>
              <a:defRPr sz="3600">
                <a:solidFill>
                  <a:schemeClr val="bg1"/>
                </a:solidFill>
                <a:latin typeface="Arial Rounded MT Bold" panose="020F0704030504030204" pitchFamily="34" charset="77"/>
              </a:defRPr>
            </a:lvl1pPr>
          </a:lstStyle>
          <a:p>
            <a:pPr lvl="0"/>
            <a:r>
              <a:rPr lang="nl-NL"/>
              <a:t>Klikken om titel te veranderen</a:t>
            </a:r>
          </a:p>
        </p:txBody>
      </p:sp>
    </p:spTree>
    <p:extLst>
      <p:ext uri="{BB962C8B-B14F-4D97-AF65-F5344CB8AC3E}">
        <p14:creationId xmlns:p14="http://schemas.microsoft.com/office/powerpoint/2010/main" val="339427326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 variant 1 met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tekening, ontwerp&#10;&#10;Automatisch gegenereerde beschrijving">
            <a:extLst>
              <a:ext uri="{FF2B5EF4-FFF2-40B4-BE49-F238E27FC236}">
                <a16:creationId xmlns:a16="http://schemas.microsoft.com/office/drawing/2014/main" id="{C126DD1E-A390-4DFF-9CF1-CBFEECA0B30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AE90D4A4-730C-5945-7CA5-BD7CFB33EB9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7629" y="5562244"/>
            <a:ext cx="1188921" cy="1023252"/>
          </a:xfrm>
          <a:prstGeom prst="rect">
            <a:avLst/>
          </a:prstGeom>
        </p:spPr>
      </p:pic>
      <p:sp>
        <p:nvSpPr>
          <p:cNvPr id="6" name="Tijdelijke aanduiding voor tekst 13">
            <a:extLst>
              <a:ext uri="{FF2B5EF4-FFF2-40B4-BE49-F238E27FC236}">
                <a16:creationId xmlns:a16="http://schemas.microsoft.com/office/drawing/2014/main" id="{A712195C-03DB-6A57-4D78-59362FA91F2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2345" y="242305"/>
            <a:ext cx="3504151" cy="1316864"/>
          </a:xfrm>
        </p:spPr>
        <p:txBody>
          <a:bodyPr anchor="ctr"/>
          <a:lstStyle>
            <a:lvl1pPr marL="0" indent="0" algn="l">
              <a:buNone/>
              <a:defRPr sz="3600">
                <a:solidFill>
                  <a:schemeClr val="bg1"/>
                </a:solidFill>
                <a:latin typeface="Arial Rounded MT Bold" panose="020F0704030504030204" pitchFamily="34" charset="77"/>
              </a:defRPr>
            </a:lvl1pPr>
          </a:lstStyle>
          <a:p>
            <a:pPr lvl="0"/>
            <a:r>
              <a:rPr lang="nl-NL"/>
              <a:t>Klikken om titel te veranderen</a:t>
            </a:r>
          </a:p>
        </p:txBody>
      </p:sp>
      <p:sp>
        <p:nvSpPr>
          <p:cNvPr id="7" name="Tijdelijke aanduiding voor afbeelding 20">
            <a:extLst>
              <a:ext uri="{FF2B5EF4-FFF2-40B4-BE49-F238E27FC236}">
                <a16:creationId xmlns:a16="http://schemas.microsoft.com/office/drawing/2014/main" id="{867BE82C-FCC8-4688-7EE4-932A26EDE91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191321" y="933579"/>
            <a:ext cx="5625229" cy="4628665"/>
          </a:xfrm>
          <a:custGeom>
            <a:avLst/>
            <a:gdLst>
              <a:gd name="connsiteX0" fmla="*/ 0 w 5661025"/>
              <a:gd name="connsiteY0" fmla="*/ 3087687 h 3087687"/>
              <a:gd name="connsiteX1" fmla="*/ 771922 w 5661025"/>
              <a:gd name="connsiteY1" fmla="*/ 0 h 3087687"/>
              <a:gd name="connsiteX2" fmla="*/ 4889103 w 5661025"/>
              <a:gd name="connsiteY2" fmla="*/ 0 h 3087687"/>
              <a:gd name="connsiteX3" fmla="*/ 5661025 w 5661025"/>
              <a:gd name="connsiteY3" fmla="*/ 3087687 h 3087687"/>
              <a:gd name="connsiteX4" fmla="*/ 0 w 5661025"/>
              <a:gd name="connsiteY4" fmla="*/ 3087687 h 3087687"/>
              <a:gd name="connsiteX0" fmla="*/ 0 w 5661025"/>
              <a:gd name="connsiteY0" fmla="*/ 3087687 h 3087687"/>
              <a:gd name="connsiteX1" fmla="*/ 61918 w 5661025"/>
              <a:gd name="connsiteY1" fmla="*/ 774550 h 3087687"/>
              <a:gd name="connsiteX2" fmla="*/ 4889103 w 5661025"/>
              <a:gd name="connsiteY2" fmla="*/ 0 h 3087687"/>
              <a:gd name="connsiteX3" fmla="*/ 5661025 w 5661025"/>
              <a:gd name="connsiteY3" fmla="*/ 3087687 h 3087687"/>
              <a:gd name="connsiteX4" fmla="*/ 0 w 5661025"/>
              <a:gd name="connsiteY4" fmla="*/ 3087687 h 3087687"/>
              <a:gd name="connsiteX0" fmla="*/ 0 w 5661025"/>
              <a:gd name="connsiteY0" fmla="*/ 3087687 h 3087687"/>
              <a:gd name="connsiteX1" fmla="*/ 61918 w 5661025"/>
              <a:gd name="connsiteY1" fmla="*/ 774550 h 3087687"/>
              <a:gd name="connsiteX2" fmla="*/ 4889103 w 5661025"/>
              <a:gd name="connsiteY2" fmla="*/ 0 h 3087687"/>
              <a:gd name="connsiteX3" fmla="*/ 5661025 w 5661025"/>
              <a:gd name="connsiteY3" fmla="*/ 3087687 h 3087687"/>
              <a:gd name="connsiteX4" fmla="*/ 0 w 5661025"/>
              <a:gd name="connsiteY4" fmla="*/ 3087687 h 3087687"/>
              <a:gd name="connsiteX0" fmla="*/ 0 w 5661025"/>
              <a:gd name="connsiteY0" fmla="*/ 2667275 h 2667275"/>
              <a:gd name="connsiteX1" fmla="*/ 61918 w 5661025"/>
              <a:gd name="connsiteY1" fmla="*/ 354138 h 2667275"/>
              <a:gd name="connsiteX2" fmla="*/ 5136529 w 5661025"/>
              <a:gd name="connsiteY2" fmla="*/ 762929 h 2667275"/>
              <a:gd name="connsiteX3" fmla="*/ 5661025 w 5661025"/>
              <a:gd name="connsiteY3" fmla="*/ 2667275 h 2667275"/>
              <a:gd name="connsiteX4" fmla="*/ 0 w 5661025"/>
              <a:gd name="connsiteY4" fmla="*/ 2667275 h 2667275"/>
              <a:gd name="connsiteX0" fmla="*/ 0 w 5978361"/>
              <a:gd name="connsiteY0" fmla="*/ 2667275 h 2667275"/>
              <a:gd name="connsiteX1" fmla="*/ 61918 w 5978361"/>
              <a:gd name="connsiteY1" fmla="*/ 354138 h 2667275"/>
              <a:gd name="connsiteX2" fmla="*/ 5136529 w 5978361"/>
              <a:gd name="connsiteY2" fmla="*/ 762929 h 2667275"/>
              <a:gd name="connsiteX3" fmla="*/ 5661025 w 5978361"/>
              <a:gd name="connsiteY3" fmla="*/ 2667275 h 2667275"/>
              <a:gd name="connsiteX4" fmla="*/ 0 w 5978361"/>
              <a:gd name="connsiteY4" fmla="*/ 2667275 h 2667275"/>
              <a:gd name="connsiteX0" fmla="*/ 0 w 5978361"/>
              <a:gd name="connsiteY0" fmla="*/ 2667275 h 3178860"/>
              <a:gd name="connsiteX1" fmla="*/ 61918 w 5978361"/>
              <a:gd name="connsiteY1" fmla="*/ 354138 h 3178860"/>
              <a:gd name="connsiteX2" fmla="*/ 5136529 w 5978361"/>
              <a:gd name="connsiteY2" fmla="*/ 762929 h 3178860"/>
              <a:gd name="connsiteX3" fmla="*/ 5661025 w 5978361"/>
              <a:gd name="connsiteY3" fmla="*/ 2667275 h 3178860"/>
              <a:gd name="connsiteX4" fmla="*/ 0 w 5978361"/>
              <a:gd name="connsiteY4" fmla="*/ 2667275 h 3178860"/>
              <a:gd name="connsiteX0" fmla="*/ 0 w 5978361"/>
              <a:gd name="connsiteY0" fmla="*/ 2567282 h 3078867"/>
              <a:gd name="connsiteX1" fmla="*/ 61918 w 5978361"/>
              <a:gd name="connsiteY1" fmla="*/ 254145 h 3078867"/>
              <a:gd name="connsiteX2" fmla="*/ 5136529 w 5978361"/>
              <a:gd name="connsiteY2" fmla="*/ 662936 h 3078867"/>
              <a:gd name="connsiteX3" fmla="*/ 5661025 w 5978361"/>
              <a:gd name="connsiteY3" fmla="*/ 2567282 h 3078867"/>
              <a:gd name="connsiteX4" fmla="*/ 0 w 5978361"/>
              <a:gd name="connsiteY4" fmla="*/ 2567282 h 3078867"/>
              <a:gd name="connsiteX0" fmla="*/ 0 w 6479169"/>
              <a:gd name="connsiteY0" fmla="*/ 2567282 h 3078867"/>
              <a:gd name="connsiteX1" fmla="*/ 61918 w 6479169"/>
              <a:gd name="connsiteY1" fmla="*/ 254145 h 3078867"/>
              <a:gd name="connsiteX2" fmla="*/ 5136529 w 6479169"/>
              <a:gd name="connsiteY2" fmla="*/ 662936 h 3078867"/>
              <a:gd name="connsiteX3" fmla="*/ 5661025 w 6479169"/>
              <a:gd name="connsiteY3" fmla="*/ 2567282 h 3078867"/>
              <a:gd name="connsiteX4" fmla="*/ 0 w 6479169"/>
              <a:gd name="connsiteY4" fmla="*/ 2567282 h 3078867"/>
              <a:gd name="connsiteX0" fmla="*/ 0 w 6479169"/>
              <a:gd name="connsiteY0" fmla="*/ 2637803 h 3149388"/>
              <a:gd name="connsiteX1" fmla="*/ 61918 w 6479169"/>
              <a:gd name="connsiteY1" fmla="*/ 324666 h 3149388"/>
              <a:gd name="connsiteX2" fmla="*/ 5136529 w 6479169"/>
              <a:gd name="connsiteY2" fmla="*/ 733457 h 3149388"/>
              <a:gd name="connsiteX3" fmla="*/ 5661025 w 6479169"/>
              <a:gd name="connsiteY3" fmla="*/ 2637803 h 3149388"/>
              <a:gd name="connsiteX4" fmla="*/ 0 w 6479169"/>
              <a:gd name="connsiteY4" fmla="*/ 2637803 h 3149388"/>
              <a:gd name="connsiteX0" fmla="*/ 71 w 6479240"/>
              <a:gd name="connsiteY0" fmla="*/ 2637803 h 3365507"/>
              <a:gd name="connsiteX1" fmla="*/ 61989 w 6479240"/>
              <a:gd name="connsiteY1" fmla="*/ 324666 h 3365507"/>
              <a:gd name="connsiteX2" fmla="*/ 5136600 w 6479240"/>
              <a:gd name="connsiteY2" fmla="*/ 733457 h 3365507"/>
              <a:gd name="connsiteX3" fmla="*/ 5661096 w 6479240"/>
              <a:gd name="connsiteY3" fmla="*/ 2637803 h 3365507"/>
              <a:gd name="connsiteX4" fmla="*/ 71 w 6479240"/>
              <a:gd name="connsiteY4" fmla="*/ 2637803 h 3365507"/>
              <a:gd name="connsiteX0" fmla="*/ 972734 w 7451903"/>
              <a:gd name="connsiteY0" fmla="*/ 2393631 h 2929107"/>
              <a:gd name="connsiteX1" fmla="*/ 3873 w 7451903"/>
              <a:gd name="connsiteY1" fmla="*/ 1769985 h 2929107"/>
              <a:gd name="connsiteX2" fmla="*/ 1034652 w 7451903"/>
              <a:gd name="connsiteY2" fmla="*/ 80494 h 2929107"/>
              <a:gd name="connsiteX3" fmla="*/ 6109263 w 7451903"/>
              <a:gd name="connsiteY3" fmla="*/ 489285 h 2929107"/>
              <a:gd name="connsiteX4" fmla="*/ 6633759 w 7451903"/>
              <a:gd name="connsiteY4" fmla="*/ 2393631 h 2929107"/>
              <a:gd name="connsiteX5" fmla="*/ 972734 w 7451903"/>
              <a:gd name="connsiteY5" fmla="*/ 2393631 h 2929107"/>
              <a:gd name="connsiteX0" fmla="*/ 2948268 w 7179329"/>
              <a:gd name="connsiteY0" fmla="*/ 4222431 h 4228268"/>
              <a:gd name="connsiteX1" fmla="*/ 0 w 7179329"/>
              <a:gd name="connsiteY1" fmla="*/ 1769985 h 4228268"/>
              <a:gd name="connsiteX2" fmla="*/ 1030779 w 7179329"/>
              <a:gd name="connsiteY2" fmla="*/ 80494 h 4228268"/>
              <a:gd name="connsiteX3" fmla="*/ 6105390 w 7179329"/>
              <a:gd name="connsiteY3" fmla="*/ 489285 h 4228268"/>
              <a:gd name="connsiteX4" fmla="*/ 6629886 w 7179329"/>
              <a:gd name="connsiteY4" fmla="*/ 2393631 h 4228268"/>
              <a:gd name="connsiteX5" fmla="*/ 2948268 w 7179329"/>
              <a:gd name="connsiteY5" fmla="*/ 4222431 h 4228268"/>
              <a:gd name="connsiteX0" fmla="*/ 2984479 w 7215540"/>
              <a:gd name="connsiteY0" fmla="*/ 4222431 h 4228268"/>
              <a:gd name="connsiteX1" fmla="*/ 36211 w 7215540"/>
              <a:gd name="connsiteY1" fmla="*/ 1769985 h 4228268"/>
              <a:gd name="connsiteX2" fmla="*/ 1066990 w 7215540"/>
              <a:gd name="connsiteY2" fmla="*/ 80494 h 4228268"/>
              <a:gd name="connsiteX3" fmla="*/ 6141601 w 7215540"/>
              <a:gd name="connsiteY3" fmla="*/ 489285 h 4228268"/>
              <a:gd name="connsiteX4" fmla="*/ 6666097 w 7215540"/>
              <a:gd name="connsiteY4" fmla="*/ 2393631 h 4228268"/>
              <a:gd name="connsiteX5" fmla="*/ 2984479 w 7215540"/>
              <a:gd name="connsiteY5" fmla="*/ 4222431 h 4228268"/>
              <a:gd name="connsiteX0" fmla="*/ 2317112 w 6548173"/>
              <a:gd name="connsiteY0" fmla="*/ 4295387 h 4298541"/>
              <a:gd name="connsiteX1" fmla="*/ 100364 w 6548173"/>
              <a:gd name="connsiteY1" fmla="*/ 2854160 h 4298541"/>
              <a:gd name="connsiteX2" fmla="*/ 399623 w 6548173"/>
              <a:gd name="connsiteY2" fmla="*/ 153450 h 4298541"/>
              <a:gd name="connsiteX3" fmla="*/ 5474234 w 6548173"/>
              <a:gd name="connsiteY3" fmla="*/ 562241 h 4298541"/>
              <a:gd name="connsiteX4" fmla="*/ 5998730 w 6548173"/>
              <a:gd name="connsiteY4" fmla="*/ 2466587 h 4298541"/>
              <a:gd name="connsiteX5" fmla="*/ 2317112 w 6548173"/>
              <a:gd name="connsiteY5" fmla="*/ 4295387 h 4298541"/>
              <a:gd name="connsiteX0" fmla="*/ 2317112 w 6108590"/>
              <a:gd name="connsiteY0" fmla="*/ 4320614 h 4326657"/>
              <a:gd name="connsiteX1" fmla="*/ 100364 w 6108590"/>
              <a:gd name="connsiteY1" fmla="*/ 2879387 h 4326657"/>
              <a:gd name="connsiteX2" fmla="*/ 399623 w 6108590"/>
              <a:gd name="connsiteY2" fmla="*/ 178677 h 4326657"/>
              <a:gd name="connsiteX3" fmla="*/ 5474234 w 6108590"/>
              <a:gd name="connsiteY3" fmla="*/ 587468 h 4326657"/>
              <a:gd name="connsiteX4" fmla="*/ 5686758 w 6108590"/>
              <a:gd name="connsiteY4" fmla="*/ 3277122 h 4326657"/>
              <a:gd name="connsiteX5" fmla="*/ 2317112 w 6108590"/>
              <a:gd name="connsiteY5" fmla="*/ 4320614 h 4326657"/>
              <a:gd name="connsiteX0" fmla="*/ 2263569 w 5753786"/>
              <a:gd name="connsiteY0" fmla="*/ 4202926 h 4208074"/>
              <a:gd name="connsiteX1" fmla="*/ 46821 w 5753786"/>
              <a:gd name="connsiteY1" fmla="*/ 2761699 h 4208074"/>
              <a:gd name="connsiteX2" fmla="*/ 346080 w 5753786"/>
              <a:gd name="connsiteY2" fmla="*/ 60989 h 4208074"/>
              <a:gd name="connsiteX3" fmla="*/ 4560079 w 5753786"/>
              <a:gd name="connsiteY3" fmla="*/ 1061450 h 4208074"/>
              <a:gd name="connsiteX4" fmla="*/ 5633215 w 5753786"/>
              <a:gd name="connsiteY4" fmla="*/ 3159434 h 4208074"/>
              <a:gd name="connsiteX5" fmla="*/ 2263569 w 5753786"/>
              <a:gd name="connsiteY5" fmla="*/ 4202926 h 4208074"/>
              <a:gd name="connsiteX0" fmla="*/ 2346570 w 6387770"/>
              <a:gd name="connsiteY0" fmla="*/ 4543930 h 4550931"/>
              <a:gd name="connsiteX1" fmla="*/ 129822 w 6387770"/>
              <a:gd name="connsiteY1" fmla="*/ 3102703 h 4550931"/>
              <a:gd name="connsiteX2" fmla="*/ 429081 w 6387770"/>
              <a:gd name="connsiteY2" fmla="*/ 401993 h 4550931"/>
              <a:gd name="connsiteX3" fmla="*/ 5901725 w 6387770"/>
              <a:gd name="connsiteY3" fmla="*/ 337447 h 4550931"/>
              <a:gd name="connsiteX4" fmla="*/ 5716216 w 6387770"/>
              <a:gd name="connsiteY4" fmla="*/ 3500438 h 4550931"/>
              <a:gd name="connsiteX5" fmla="*/ 2346570 w 6387770"/>
              <a:gd name="connsiteY5" fmla="*/ 4543930 h 4550931"/>
              <a:gd name="connsiteX0" fmla="*/ 2111133 w 6152333"/>
              <a:gd name="connsiteY0" fmla="*/ 4554938 h 4557058"/>
              <a:gd name="connsiteX1" fmla="*/ 948634 w 6152333"/>
              <a:gd name="connsiteY1" fmla="*/ 3307349 h 4557058"/>
              <a:gd name="connsiteX2" fmla="*/ 193644 w 6152333"/>
              <a:gd name="connsiteY2" fmla="*/ 413001 h 4557058"/>
              <a:gd name="connsiteX3" fmla="*/ 5666288 w 6152333"/>
              <a:gd name="connsiteY3" fmla="*/ 348455 h 4557058"/>
              <a:gd name="connsiteX4" fmla="*/ 5480779 w 6152333"/>
              <a:gd name="connsiteY4" fmla="*/ 3511446 h 4557058"/>
              <a:gd name="connsiteX5" fmla="*/ 2111133 w 6152333"/>
              <a:gd name="connsiteY5" fmla="*/ 4554938 h 4557058"/>
              <a:gd name="connsiteX0" fmla="*/ 3233308 w 6195395"/>
              <a:gd name="connsiteY0" fmla="*/ 4242966 h 4248274"/>
              <a:gd name="connsiteX1" fmla="*/ 1038075 w 6195395"/>
              <a:gd name="connsiteY1" fmla="*/ 3307349 h 4248274"/>
              <a:gd name="connsiteX2" fmla="*/ 283085 w 6195395"/>
              <a:gd name="connsiteY2" fmla="*/ 413001 h 4248274"/>
              <a:gd name="connsiteX3" fmla="*/ 5755729 w 6195395"/>
              <a:gd name="connsiteY3" fmla="*/ 348455 h 4248274"/>
              <a:gd name="connsiteX4" fmla="*/ 5570220 w 6195395"/>
              <a:gd name="connsiteY4" fmla="*/ 3511446 h 4248274"/>
              <a:gd name="connsiteX5" fmla="*/ 3233308 w 6195395"/>
              <a:gd name="connsiteY5" fmla="*/ 4242966 h 4248274"/>
              <a:gd name="connsiteX0" fmla="*/ 3033953 w 5978628"/>
              <a:gd name="connsiteY0" fmla="*/ 4254099 h 4259407"/>
              <a:gd name="connsiteX1" fmla="*/ 838720 w 5978628"/>
              <a:gd name="connsiteY1" fmla="*/ 3318482 h 4259407"/>
              <a:gd name="connsiteX2" fmla="*/ 320398 w 5978628"/>
              <a:gd name="connsiteY2" fmla="*/ 402619 h 4259407"/>
              <a:gd name="connsiteX3" fmla="*/ 5556374 w 5978628"/>
              <a:gd name="connsiteY3" fmla="*/ 359588 h 4259407"/>
              <a:gd name="connsiteX4" fmla="*/ 5370865 w 5978628"/>
              <a:gd name="connsiteY4" fmla="*/ 3522579 h 4259407"/>
              <a:gd name="connsiteX5" fmla="*/ 3033953 w 5978628"/>
              <a:gd name="connsiteY5" fmla="*/ 4254099 h 4259407"/>
              <a:gd name="connsiteX0" fmla="*/ 2984163 w 5928838"/>
              <a:gd name="connsiteY0" fmla="*/ 4256637 h 4260286"/>
              <a:gd name="connsiteX1" fmla="*/ 982567 w 5928838"/>
              <a:gd name="connsiteY1" fmla="*/ 3364050 h 4260286"/>
              <a:gd name="connsiteX2" fmla="*/ 270608 w 5928838"/>
              <a:gd name="connsiteY2" fmla="*/ 405157 h 4260286"/>
              <a:gd name="connsiteX3" fmla="*/ 5506584 w 5928838"/>
              <a:gd name="connsiteY3" fmla="*/ 362126 h 4260286"/>
              <a:gd name="connsiteX4" fmla="*/ 5321075 w 5928838"/>
              <a:gd name="connsiteY4" fmla="*/ 3525117 h 4260286"/>
              <a:gd name="connsiteX5" fmla="*/ 2984163 w 5928838"/>
              <a:gd name="connsiteY5" fmla="*/ 4256637 h 4260286"/>
              <a:gd name="connsiteX0" fmla="*/ 3051653 w 5996328"/>
              <a:gd name="connsiteY0" fmla="*/ 4256637 h 4260286"/>
              <a:gd name="connsiteX1" fmla="*/ 1050057 w 5996328"/>
              <a:gd name="connsiteY1" fmla="*/ 3364050 h 4260286"/>
              <a:gd name="connsiteX2" fmla="*/ 338098 w 5996328"/>
              <a:gd name="connsiteY2" fmla="*/ 405157 h 4260286"/>
              <a:gd name="connsiteX3" fmla="*/ 5574074 w 5996328"/>
              <a:gd name="connsiteY3" fmla="*/ 362126 h 4260286"/>
              <a:gd name="connsiteX4" fmla="*/ 5388565 w 5996328"/>
              <a:gd name="connsiteY4" fmla="*/ 3525117 h 4260286"/>
              <a:gd name="connsiteX5" fmla="*/ 3051653 w 5996328"/>
              <a:gd name="connsiteY5" fmla="*/ 4256637 h 4260286"/>
              <a:gd name="connsiteX0" fmla="*/ 2924961 w 5869636"/>
              <a:gd name="connsiteY0" fmla="*/ 4256637 h 4260286"/>
              <a:gd name="connsiteX1" fmla="*/ 923365 w 5869636"/>
              <a:gd name="connsiteY1" fmla="*/ 3364050 h 4260286"/>
              <a:gd name="connsiteX2" fmla="*/ 211406 w 5869636"/>
              <a:gd name="connsiteY2" fmla="*/ 405157 h 4260286"/>
              <a:gd name="connsiteX3" fmla="*/ 5447382 w 5869636"/>
              <a:gd name="connsiteY3" fmla="*/ 362126 h 4260286"/>
              <a:gd name="connsiteX4" fmla="*/ 5261873 w 5869636"/>
              <a:gd name="connsiteY4" fmla="*/ 3525117 h 4260286"/>
              <a:gd name="connsiteX5" fmla="*/ 2924961 w 5869636"/>
              <a:gd name="connsiteY5" fmla="*/ 4256637 h 4260286"/>
              <a:gd name="connsiteX0" fmla="*/ 3022666 w 5967341"/>
              <a:gd name="connsiteY0" fmla="*/ 4223402 h 4227051"/>
              <a:gd name="connsiteX1" fmla="*/ 1021070 w 5967341"/>
              <a:gd name="connsiteY1" fmla="*/ 3330815 h 4227051"/>
              <a:gd name="connsiteX2" fmla="*/ 309111 w 5967341"/>
              <a:gd name="connsiteY2" fmla="*/ 371922 h 4227051"/>
              <a:gd name="connsiteX3" fmla="*/ 5545087 w 5967341"/>
              <a:gd name="connsiteY3" fmla="*/ 328891 h 4227051"/>
              <a:gd name="connsiteX4" fmla="*/ 5359578 w 5967341"/>
              <a:gd name="connsiteY4" fmla="*/ 3491882 h 4227051"/>
              <a:gd name="connsiteX5" fmla="*/ 3022666 w 5967341"/>
              <a:gd name="connsiteY5" fmla="*/ 4223402 h 4227051"/>
              <a:gd name="connsiteX0" fmla="*/ 3410836 w 6030539"/>
              <a:gd name="connsiteY0" fmla="*/ 4653708 h 4654805"/>
              <a:gd name="connsiteX1" fmla="*/ 1097268 w 6030539"/>
              <a:gd name="connsiteY1" fmla="*/ 3330815 h 4654805"/>
              <a:gd name="connsiteX2" fmla="*/ 385309 w 6030539"/>
              <a:gd name="connsiteY2" fmla="*/ 371922 h 4654805"/>
              <a:gd name="connsiteX3" fmla="*/ 5621285 w 6030539"/>
              <a:gd name="connsiteY3" fmla="*/ 328891 h 4654805"/>
              <a:gd name="connsiteX4" fmla="*/ 5435776 w 6030539"/>
              <a:gd name="connsiteY4" fmla="*/ 3491882 h 4654805"/>
              <a:gd name="connsiteX5" fmla="*/ 3410836 w 6030539"/>
              <a:gd name="connsiteY5" fmla="*/ 4653708 h 4654805"/>
              <a:gd name="connsiteX0" fmla="*/ 3410836 w 6030539"/>
              <a:gd name="connsiteY0" fmla="*/ 4653708 h 4790135"/>
              <a:gd name="connsiteX1" fmla="*/ 1097268 w 6030539"/>
              <a:gd name="connsiteY1" fmla="*/ 3330815 h 4790135"/>
              <a:gd name="connsiteX2" fmla="*/ 385309 w 6030539"/>
              <a:gd name="connsiteY2" fmla="*/ 371922 h 4790135"/>
              <a:gd name="connsiteX3" fmla="*/ 5621285 w 6030539"/>
              <a:gd name="connsiteY3" fmla="*/ 328891 h 4790135"/>
              <a:gd name="connsiteX4" fmla="*/ 5435776 w 6030539"/>
              <a:gd name="connsiteY4" fmla="*/ 3491882 h 4790135"/>
              <a:gd name="connsiteX5" fmla="*/ 3410836 w 6030539"/>
              <a:gd name="connsiteY5" fmla="*/ 4653708 h 4790135"/>
              <a:gd name="connsiteX0" fmla="*/ 3410836 w 5913075"/>
              <a:gd name="connsiteY0" fmla="*/ 4653708 h 4791119"/>
              <a:gd name="connsiteX1" fmla="*/ 1097268 w 5913075"/>
              <a:gd name="connsiteY1" fmla="*/ 3330815 h 4791119"/>
              <a:gd name="connsiteX2" fmla="*/ 385309 w 5913075"/>
              <a:gd name="connsiteY2" fmla="*/ 371922 h 4791119"/>
              <a:gd name="connsiteX3" fmla="*/ 5621285 w 5913075"/>
              <a:gd name="connsiteY3" fmla="*/ 328891 h 4791119"/>
              <a:gd name="connsiteX4" fmla="*/ 5435776 w 5913075"/>
              <a:gd name="connsiteY4" fmla="*/ 3491882 h 4791119"/>
              <a:gd name="connsiteX5" fmla="*/ 3410836 w 5913075"/>
              <a:gd name="connsiteY5" fmla="*/ 4653708 h 4791119"/>
              <a:gd name="connsiteX0" fmla="*/ 3410836 w 5636311"/>
              <a:gd name="connsiteY0" fmla="*/ 4827121 h 4964532"/>
              <a:gd name="connsiteX1" fmla="*/ 1097268 w 5636311"/>
              <a:gd name="connsiteY1" fmla="*/ 3504228 h 4964532"/>
              <a:gd name="connsiteX2" fmla="*/ 385309 w 5636311"/>
              <a:gd name="connsiteY2" fmla="*/ 545335 h 4964532"/>
              <a:gd name="connsiteX3" fmla="*/ 5621285 w 5636311"/>
              <a:gd name="connsiteY3" fmla="*/ 502304 h 4964532"/>
              <a:gd name="connsiteX4" fmla="*/ 5435776 w 5636311"/>
              <a:gd name="connsiteY4" fmla="*/ 3665295 h 4964532"/>
              <a:gd name="connsiteX5" fmla="*/ 3410836 w 5636311"/>
              <a:gd name="connsiteY5" fmla="*/ 4827121 h 4964532"/>
              <a:gd name="connsiteX0" fmla="*/ 3410836 w 6065610"/>
              <a:gd name="connsiteY0" fmla="*/ 4516700 h 4654111"/>
              <a:gd name="connsiteX1" fmla="*/ 1097268 w 6065610"/>
              <a:gd name="connsiteY1" fmla="*/ 3193807 h 4654111"/>
              <a:gd name="connsiteX2" fmla="*/ 385309 w 6065610"/>
              <a:gd name="connsiteY2" fmla="*/ 234914 h 4654111"/>
              <a:gd name="connsiteX3" fmla="*/ 5621285 w 6065610"/>
              <a:gd name="connsiteY3" fmla="*/ 191883 h 4654111"/>
              <a:gd name="connsiteX4" fmla="*/ 5435776 w 6065610"/>
              <a:gd name="connsiteY4" fmla="*/ 3354874 h 4654111"/>
              <a:gd name="connsiteX5" fmla="*/ 3410836 w 6065610"/>
              <a:gd name="connsiteY5" fmla="*/ 4516700 h 4654111"/>
              <a:gd name="connsiteX0" fmla="*/ 2950689 w 5412024"/>
              <a:gd name="connsiteY0" fmla="*/ 4787966 h 4925377"/>
              <a:gd name="connsiteX1" fmla="*/ 637121 w 5412024"/>
              <a:gd name="connsiteY1" fmla="*/ 3465073 h 4925377"/>
              <a:gd name="connsiteX2" fmla="*/ 506075 w 5412024"/>
              <a:gd name="connsiteY2" fmla="*/ 269511 h 4925377"/>
              <a:gd name="connsiteX3" fmla="*/ 5161138 w 5412024"/>
              <a:gd name="connsiteY3" fmla="*/ 463149 h 4925377"/>
              <a:gd name="connsiteX4" fmla="*/ 4975629 w 5412024"/>
              <a:gd name="connsiteY4" fmla="*/ 3626140 h 4925377"/>
              <a:gd name="connsiteX5" fmla="*/ 2950689 w 5412024"/>
              <a:gd name="connsiteY5" fmla="*/ 4787966 h 4925377"/>
              <a:gd name="connsiteX0" fmla="*/ 2676323 w 4980100"/>
              <a:gd name="connsiteY0" fmla="*/ 4745971 h 4883382"/>
              <a:gd name="connsiteX1" fmla="*/ 362755 w 4980100"/>
              <a:gd name="connsiteY1" fmla="*/ 3423078 h 4883382"/>
              <a:gd name="connsiteX2" fmla="*/ 231709 w 4980100"/>
              <a:gd name="connsiteY2" fmla="*/ 227516 h 4883382"/>
              <a:gd name="connsiteX3" fmla="*/ 2577917 w 4980100"/>
              <a:gd name="connsiteY3" fmla="*/ 277136 h 4883382"/>
              <a:gd name="connsiteX4" fmla="*/ 4886772 w 4980100"/>
              <a:gd name="connsiteY4" fmla="*/ 421154 h 4883382"/>
              <a:gd name="connsiteX5" fmla="*/ 4701263 w 4980100"/>
              <a:gd name="connsiteY5" fmla="*/ 3584145 h 4883382"/>
              <a:gd name="connsiteX6" fmla="*/ 2676323 w 4980100"/>
              <a:gd name="connsiteY6" fmla="*/ 4745971 h 4883382"/>
              <a:gd name="connsiteX0" fmla="*/ 2676323 w 4980100"/>
              <a:gd name="connsiteY0" fmla="*/ 4793875 h 4931286"/>
              <a:gd name="connsiteX1" fmla="*/ 362755 w 4980100"/>
              <a:gd name="connsiteY1" fmla="*/ 3470982 h 4931286"/>
              <a:gd name="connsiteX2" fmla="*/ 231709 w 4980100"/>
              <a:gd name="connsiteY2" fmla="*/ 275420 h 4931286"/>
              <a:gd name="connsiteX3" fmla="*/ 2577917 w 4980100"/>
              <a:gd name="connsiteY3" fmla="*/ 325040 h 4931286"/>
              <a:gd name="connsiteX4" fmla="*/ 4886772 w 4980100"/>
              <a:gd name="connsiteY4" fmla="*/ 469058 h 4931286"/>
              <a:gd name="connsiteX5" fmla="*/ 4701263 w 4980100"/>
              <a:gd name="connsiteY5" fmla="*/ 3632049 h 4931286"/>
              <a:gd name="connsiteX6" fmla="*/ 2676323 w 4980100"/>
              <a:gd name="connsiteY6" fmla="*/ 4793875 h 4931286"/>
              <a:gd name="connsiteX0" fmla="*/ 2676323 w 4980100"/>
              <a:gd name="connsiteY0" fmla="*/ 4793875 h 4931286"/>
              <a:gd name="connsiteX1" fmla="*/ 362755 w 4980100"/>
              <a:gd name="connsiteY1" fmla="*/ 3470982 h 4931286"/>
              <a:gd name="connsiteX2" fmla="*/ 231709 w 4980100"/>
              <a:gd name="connsiteY2" fmla="*/ 275420 h 4931286"/>
              <a:gd name="connsiteX3" fmla="*/ 2577917 w 4980100"/>
              <a:gd name="connsiteY3" fmla="*/ 325040 h 4931286"/>
              <a:gd name="connsiteX4" fmla="*/ 4886772 w 4980100"/>
              <a:gd name="connsiteY4" fmla="*/ 469058 h 4931286"/>
              <a:gd name="connsiteX5" fmla="*/ 4701263 w 4980100"/>
              <a:gd name="connsiteY5" fmla="*/ 3632049 h 4931286"/>
              <a:gd name="connsiteX6" fmla="*/ 2676323 w 4980100"/>
              <a:gd name="connsiteY6" fmla="*/ 4793875 h 4931286"/>
              <a:gd name="connsiteX0" fmla="*/ 2676323 w 4980100"/>
              <a:gd name="connsiteY0" fmla="*/ 4793875 h 4931286"/>
              <a:gd name="connsiteX1" fmla="*/ 362755 w 4980100"/>
              <a:gd name="connsiteY1" fmla="*/ 3470982 h 4931286"/>
              <a:gd name="connsiteX2" fmla="*/ 231709 w 4980100"/>
              <a:gd name="connsiteY2" fmla="*/ 275420 h 4931286"/>
              <a:gd name="connsiteX3" fmla="*/ 2577917 w 4980100"/>
              <a:gd name="connsiteY3" fmla="*/ 325040 h 4931286"/>
              <a:gd name="connsiteX4" fmla="*/ 4886772 w 4980100"/>
              <a:gd name="connsiteY4" fmla="*/ 469058 h 4931286"/>
              <a:gd name="connsiteX5" fmla="*/ 4701263 w 4980100"/>
              <a:gd name="connsiteY5" fmla="*/ 3632049 h 4931286"/>
              <a:gd name="connsiteX6" fmla="*/ 2676323 w 4980100"/>
              <a:gd name="connsiteY6" fmla="*/ 4793875 h 4931286"/>
              <a:gd name="connsiteX0" fmla="*/ 2676323 w 4980100"/>
              <a:gd name="connsiteY0" fmla="*/ 4793875 h 4931286"/>
              <a:gd name="connsiteX1" fmla="*/ 362755 w 4980100"/>
              <a:gd name="connsiteY1" fmla="*/ 3470982 h 4931286"/>
              <a:gd name="connsiteX2" fmla="*/ 231709 w 4980100"/>
              <a:gd name="connsiteY2" fmla="*/ 275420 h 4931286"/>
              <a:gd name="connsiteX3" fmla="*/ 2577917 w 4980100"/>
              <a:gd name="connsiteY3" fmla="*/ 325040 h 4931286"/>
              <a:gd name="connsiteX4" fmla="*/ 4886772 w 4980100"/>
              <a:gd name="connsiteY4" fmla="*/ 469058 h 4931286"/>
              <a:gd name="connsiteX5" fmla="*/ 4701263 w 4980100"/>
              <a:gd name="connsiteY5" fmla="*/ 3632049 h 4931286"/>
              <a:gd name="connsiteX6" fmla="*/ 2676323 w 4980100"/>
              <a:gd name="connsiteY6" fmla="*/ 4793875 h 4931286"/>
              <a:gd name="connsiteX0" fmla="*/ 2676323 w 5194147"/>
              <a:gd name="connsiteY0" fmla="*/ 4739832 h 4878995"/>
              <a:gd name="connsiteX1" fmla="*/ 362755 w 5194147"/>
              <a:gd name="connsiteY1" fmla="*/ 3416939 h 4878995"/>
              <a:gd name="connsiteX2" fmla="*/ 231709 w 5194147"/>
              <a:gd name="connsiteY2" fmla="*/ 221377 h 4878995"/>
              <a:gd name="connsiteX3" fmla="*/ 2577917 w 5194147"/>
              <a:gd name="connsiteY3" fmla="*/ 270997 h 4878995"/>
              <a:gd name="connsiteX4" fmla="*/ 5035688 w 5194147"/>
              <a:gd name="connsiteY4" fmla="*/ 237554 h 4878995"/>
              <a:gd name="connsiteX5" fmla="*/ 4701263 w 5194147"/>
              <a:gd name="connsiteY5" fmla="*/ 3578006 h 4878995"/>
              <a:gd name="connsiteX6" fmla="*/ 2676323 w 5194147"/>
              <a:gd name="connsiteY6" fmla="*/ 4739832 h 4878995"/>
              <a:gd name="connsiteX0" fmla="*/ 2677016 w 5194106"/>
              <a:gd name="connsiteY0" fmla="*/ 4834201 h 4973363"/>
              <a:gd name="connsiteX1" fmla="*/ 363448 w 5194106"/>
              <a:gd name="connsiteY1" fmla="*/ 3511308 h 4973363"/>
              <a:gd name="connsiteX2" fmla="*/ 232402 w 5194106"/>
              <a:gd name="connsiteY2" fmla="*/ 315746 h 4973363"/>
              <a:gd name="connsiteX3" fmla="*/ 2588538 w 5194106"/>
              <a:gd name="connsiteY3" fmla="*/ 118893 h 4973363"/>
              <a:gd name="connsiteX4" fmla="*/ 5036381 w 5194106"/>
              <a:gd name="connsiteY4" fmla="*/ 331923 h 4973363"/>
              <a:gd name="connsiteX5" fmla="*/ 4701956 w 5194106"/>
              <a:gd name="connsiteY5" fmla="*/ 3672375 h 4973363"/>
              <a:gd name="connsiteX6" fmla="*/ 2677016 w 5194106"/>
              <a:gd name="connsiteY6" fmla="*/ 4834201 h 4973363"/>
              <a:gd name="connsiteX0" fmla="*/ 2499531 w 5191256"/>
              <a:gd name="connsiteY0" fmla="*/ 4183510 h 4411363"/>
              <a:gd name="connsiteX1" fmla="*/ 354734 w 5191256"/>
              <a:gd name="connsiteY1" fmla="*/ 3511308 h 4411363"/>
              <a:gd name="connsiteX2" fmla="*/ 223688 w 5191256"/>
              <a:gd name="connsiteY2" fmla="*/ 315746 h 4411363"/>
              <a:gd name="connsiteX3" fmla="*/ 2579824 w 5191256"/>
              <a:gd name="connsiteY3" fmla="*/ 118893 h 4411363"/>
              <a:gd name="connsiteX4" fmla="*/ 5027667 w 5191256"/>
              <a:gd name="connsiteY4" fmla="*/ 331923 h 4411363"/>
              <a:gd name="connsiteX5" fmla="*/ 4693242 w 5191256"/>
              <a:gd name="connsiteY5" fmla="*/ 3672375 h 4411363"/>
              <a:gd name="connsiteX6" fmla="*/ 2499531 w 5191256"/>
              <a:gd name="connsiteY6" fmla="*/ 4183510 h 4411363"/>
              <a:gd name="connsiteX0" fmla="*/ 2499531 w 5191256"/>
              <a:gd name="connsiteY0" fmla="*/ 4183510 h 4241987"/>
              <a:gd name="connsiteX1" fmla="*/ 354734 w 5191256"/>
              <a:gd name="connsiteY1" fmla="*/ 3511308 h 4241987"/>
              <a:gd name="connsiteX2" fmla="*/ 223688 w 5191256"/>
              <a:gd name="connsiteY2" fmla="*/ 315746 h 4241987"/>
              <a:gd name="connsiteX3" fmla="*/ 2579824 w 5191256"/>
              <a:gd name="connsiteY3" fmla="*/ 118893 h 4241987"/>
              <a:gd name="connsiteX4" fmla="*/ 5027667 w 5191256"/>
              <a:gd name="connsiteY4" fmla="*/ 331923 h 4241987"/>
              <a:gd name="connsiteX5" fmla="*/ 4693242 w 5191256"/>
              <a:gd name="connsiteY5" fmla="*/ 3672375 h 4241987"/>
              <a:gd name="connsiteX6" fmla="*/ 2499531 w 5191256"/>
              <a:gd name="connsiteY6" fmla="*/ 4183510 h 4241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91256" h="4241987">
                <a:moveTo>
                  <a:pt x="2499531" y="4183510"/>
                </a:moveTo>
                <a:cubicBezTo>
                  <a:pt x="1668133" y="4354638"/>
                  <a:pt x="734041" y="4155935"/>
                  <a:pt x="354734" y="3511308"/>
                </a:cubicBezTo>
                <a:cubicBezTo>
                  <a:pt x="-24573" y="2866681"/>
                  <a:pt x="-147160" y="881148"/>
                  <a:pt x="223688" y="315746"/>
                </a:cubicBezTo>
                <a:cubicBezTo>
                  <a:pt x="594536" y="-249656"/>
                  <a:pt x="1779161" y="116197"/>
                  <a:pt x="2579824" y="118893"/>
                </a:cubicBezTo>
                <a:cubicBezTo>
                  <a:pt x="3380487" y="121589"/>
                  <a:pt x="4675431" y="-260324"/>
                  <a:pt x="5027667" y="331923"/>
                </a:cubicBezTo>
                <a:cubicBezTo>
                  <a:pt x="5379903" y="924170"/>
                  <a:pt x="5114598" y="3030444"/>
                  <a:pt x="4693242" y="3672375"/>
                </a:cubicBezTo>
                <a:cubicBezTo>
                  <a:pt x="4271886" y="4314306"/>
                  <a:pt x="3330929" y="4012382"/>
                  <a:pt x="2499531" y="4183510"/>
                </a:cubicBezTo>
                <a:close/>
              </a:path>
            </a:pathLst>
          </a:cu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9016923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 varia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36D24752-C701-B87B-5BF5-A0A933B8CCB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9DB083E6-CDDB-3597-55BA-5946915F876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7629" y="5562244"/>
            <a:ext cx="1188921" cy="1023252"/>
          </a:xfrm>
          <a:prstGeom prst="rect">
            <a:avLst/>
          </a:prstGeom>
        </p:spPr>
      </p:pic>
      <p:sp>
        <p:nvSpPr>
          <p:cNvPr id="2" name="Tijdelijke aanduiding voor tekst 13">
            <a:extLst>
              <a:ext uri="{FF2B5EF4-FFF2-40B4-BE49-F238E27FC236}">
                <a16:creationId xmlns:a16="http://schemas.microsoft.com/office/drawing/2014/main" id="{1C52C78E-9AF0-0794-A297-59BD17603AD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2345" y="242304"/>
            <a:ext cx="2839738" cy="1639047"/>
          </a:xfrm>
        </p:spPr>
        <p:txBody>
          <a:bodyPr anchor="ctr"/>
          <a:lstStyle>
            <a:lvl1pPr marL="0" indent="0" algn="l">
              <a:buNone/>
              <a:defRPr sz="3600">
                <a:solidFill>
                  <a:schemeClr val="bg1"/>
                </a:solidFill>
                <a:latin typeface="Arial Rounded MT Bold" panose="020F0704030504030204" pitchFamily="34" charset="77"/>
              </a:defRPr>
            </a:lvl1pPr>
          </a:lstStyle>
          <a:p>
            <a:pPr lvl="0"/>
            <a:r>
              <a:rPr lang="nl-NL"/>
              <a:t>Klikken om titel te veranderen</a:t>
            </a:r>
          </a:p>
        </p:txBody>
      </p:sp>
    </p:spTree>
    <p:extLst>
      <p:ext uri="{BB962C8B-B14F-4D97-AF65-F5344CB8AC3E}">
        <p14:creationId xmlns:p14="http://schemas.microsoft.com/office/powerpoint/2010/main" val="34920105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 variant 2 met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36D24752-C701-B87B-5BF5-A0A933B8CCB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9DB083E6-CDDB-3597-55BA-5946915F876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7629" y="5562244"/>
            <a:ext cx="1188921" cy="1023252"/>
          </a:xfrm>
          <a:prstGeom prst="rect">
            <a:avLst/>
          </a:prstGeom>
        </p:spPr>
      </p:pic>
      <p:sp>
        <p:nvSpPr>
          <p:cNvPr id="2" name="Tijdelijke aanduiding voor tekst 13">
            <a:extLst>
              <a:ext uri="{FF2B5EF4-FFF2-40B4-BE49-F238E27FC236}">
                <a16:creationId xmlns:a16="http://schemas.microsoft.com/office/drawing/2014/main" id="{1C52C78E-9AF0-0794-A297-59BD17603AD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2345" y="242304"/>
            <a:ext cx="2839738" cy="1639047"/>
          </a:xfrm>
        </p:spPr>
        <p:txBody>
          <a:bodyPr anchor="ctr"/>
          <a:lstStyle>
            <a:lvl1pPr marL="0" indent="0" algn="l">
              <a:buNone/>
              <a:defRPr sz="3600">
                <a:solidFill>
                  <a:schemeClr val="bg1"/>
                </a:solidFill>
                <a:latin typeface="Arial Rounded MT Bold" panose="020F0704030504030204" pitchFamily="34" charset="77"/>
              </a:defRPr>
            </a:lvl1pPr>
          </a:lstStyle>
          <a:p>
            <a:pPr lvl="0"/>
            <a:r>
              <a:rPr lang="nl-NL"/>
              <a:t>Klikken om titel te veranderen</a:t>
            </a:r>
          </a:p>
        </p:txBody>
      </p:sp>
      <p:sp>
        <p:nvSpPr>
          <p:cNvPr id="3" name="Tijdelijke aanduiding voor afbeelding 20">
            <a:extLst>
              <a:ext uri="{FF2B5EF4-FFF2-40B4-BE49-F238E27FC236}">
                <a16:creationId xmlns:a16="http://schemas.microsoft.com/office/drawing/2014/main" id="{19C9AB00-BEC9-634D-6B76-F50BC05FA8F9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499343" y="183296"/>
            <a:ext cx="5121151" cy="5195652"/>
          </a:xfrm>
          <a:custGeom>
            <a:avLst/>
            <a:gdLst>
              <a:gd name="connsiteX0" fmla="*/ 0 w 5661025"/>
              <a:gd name="connsiteY0" fmla="*/ 3087687 h 3087687"/>
              <a:gd name="connsiteX1" fmla="*/ 771922 w 5661025"/>
              <a:gd name="connsiteY1" fmla="*/ 0 h 3087687"/>
              <a:gd name="connsiteX2" fmla="*/ 4889103 w 5661025"/>
              <a:gd name="connsiteY2" fmla="*/ 0 h 3087687"/>
              <a:gd name="connsiteX3" fmla="*/ 5661025 w 5661025"/>
              <a:gd name="connsiteY3" fmla="*/ 3087687 h 3087687"/>
              <a:gd name="connsiteX4" fmla="*/ 0 w 5661025"/>
              <a:gd name="connsiteY4" fmla="*/ 3087687 h 3087687"/>
              <a:gd name="connsiteX0" fmla="*/ 0 w 5661025"/>
              <a:gd name="connsiteY0" fmla="*/ 3087687 h 3087687"/>
              <a:gd name="connsiteX1" fmla="*/ 61918 w 5661025"/>
              <a:gd name="connsiteY1" fmla="*/ 774550 h 3087687"/>
              <a:gd name="connsiteX2" fmla="*/ 4889103 w 5661025"/>
              <a:gd name="connsiteY2" fmla="*/ 0 h 3087687"/>
              <a:gd name="connsiteX3" fmla="*/ 5661025 w 5661025"/>
              <a:gd name="connsiteY3" fmla="*/ 3087687 h 3087687"/>
              <a:gd name="connsiteX4" fmla="*/ 0 w 5661025"/>
              <a:gd name="connsiteY4" fmla="*/ 3087687 h 3087687"/>
              <a:gd name="connsiteX0" fmla="*/ 0 w 5661025"/>
              <a:gd name="connsiteY0" fmla="*/ 3087687 h 3087687"/>
              <a:gd name="connsiteX1" fmla="*/ 61918 w 5661025"/>
              <a:gd name="connsiteY1" fmla="*/ 774550 h 3087687"/>
              <a:gd name="connsiteX2" fmla="*/ 4889103 w 5661025"/>
              <a:gd name="connsiteY2" fmla="*/ 0 h 3087687"/>
              <a:gd name="connsiteX3" fmla="*/ 5661025 w 5661025"/>
              <a:gd name="connsiteY3" fmla="*/ 3087687 h 3087687"/>
              <a:gd name="connsiteX4" fmla="*/ 0 w 5661025"/>
              <a:gd name="connsiteY4" fmla="*/ 3087687 h 3087687"/>
              <a:gd name="connsiteX0" fmla="*/ 0 w 5661025"/>
              <a:gd name="connsiteY0" fmla="*/ 2667275 h 2667275"/>
              <a:gd name="connsiteX1" fmla="*/ 61918 w 5661025"/>
              <a:gd name="connsiteY1" fmla="*/ 354138 h 2667275"/>
              <a:gd name="connsiteX2" fmla="*/ 5136529 w 5661025"/>
              <a:gd name="connsiteY2" fmla="*/ 762929 h 2667275"/>
              <a:gd name="connsiteX3" fmla="*/ 5661025 w 5661025"/>
              <a:gd name="connsiteY3" fmla="*/ 2667275 h 2667275"/>
              <a:gd name="connsiteX4" fmla="*/ 0 w 5661025"/>
              <a:gd name="connsiteY4" fmla="*/ 2667275 h 2667275"/>
              <a:gd name="connsiteX0" fmla="*/ 0 w 5978361"/>
              <a:gd name="connsiteY0" fmla="*/ 2667275 h 2667275"/>
              <a:gd name="connsiteX1" fmla="*/ 61918 w 5978361"/>
              <a:gd name="connsiteY1" fmla="*/ 354138 h 2667275"/>
              <a:gd name="connsiteX2" fmla="*/ 5136529 w 5978361"/>
              <a:gd name="connsiteY2" fmla="*/ 762929 h 2667275"/>
              <a:gd name="connsiteX3" fmla="*/ 5661025 w 5978361"/>
              <a:gd name="connsiteY3" fmla="*/ 2667275 h 2667275"/>
              <a:gd name="connsiteX4" fmla="*/ 0 w 5978361"/>
              <a:gd name="connsiteY4" fmla="*/ 2667275 h 2667275"/>
              <a:gd name="connsiteX0" fmla="*/ 0 w 5978361"/>
              <a:gd name="connsiteY0" fmla="*/ 2667275 h 3178860"/>
              <a:gd name="connsiteX1" fmla="*/ 61918 w 5978361"/>
              <a:gd name="connsiteY1" fmla="*/ 354138 h 3178860"/>
              <a:gd name="connsiteX2" fmla="*/ 5136529 w 5978361"/>
              <a:gd name="connsiteY2" fmla="*/ 762929 h 3178860"/>
              <a:gd name="connsiteX3" fmla="*/ 5661025 w 5978361"/>
              <a:gd name="connsiteY3" fmla="*/ 2667275 h 3178860"/>
              <a:gd name="connsiteX4" fmla="*/ 0 w 5978361"/>
              <a:gd name="connsiteY4" fmla="*/ 2667275 h 3178860"/>
              <a:gd name="connsiteX0" fmla="*/ 0 w 5978361"/>
              <a:gd name="connsiteY0" fmla="*/ 2567282 h 3078867"/>
              <a:gd name="connsiteX1" fmla="*/ 61918 w 5978361"/>
              <a:gd name="connsiteY1" fmla="*/ 254145 h 3078867"/>
              <a:gd name="connsiteX2" fmla="*/ 5136529 w 5978361"/>
              <a:gd name="connsiteY2" fmla="*/ 662936 h 3078867"/>
              <a:gd name="connsiteX3" fmla="*/ 5661025 w 5978361"/>
              <a:gd name="connsiteY3" fmla="*/ 2567282 h 3078867"/>
              <a:gd name="connsiteX4" fmla="*/ 0 w 5978361"/>
              <a:gd name="connsiteY4" fmla="*/ 2567282 h 3078867"/>
              <a:gd name="connsiteX0" fmla="*/ 0 w 6479169"/>
              <a:gd name="connsiteY0" fmla="*/ 2567282 h 3078867"/>
              <a:gd name="connsiteX1" fmla="*/ 61918 w 6479169"/>
              <a:gd name="connsiteY1" fmla="*/ 254145 h 3078867"/>
              <a:gd name="connsiteX2" fmla="*/ 5136529 w 6479169"/>
              <a:gd name="connsiteY2" fmla="*/ 662936 h 3078867"/>
              <a:gd name="connsiteX3" fmla="*/ 5661025 w 6479169"/>
              <a:gd name="connsiteY3" fmla="*/ 2567282 h 3078867"/>
              <a:gd name="connsiteX4" fmla="*/ 0 w 6479169"/>
              <a:gd name="connsiteY4" fmla="*/ 2567282 h 3078867"/>
              <a:gd name="connsiteX0" fmla="*/ 0 w 6479169"/>
              <a:gd name="connsiteY0" fmla="*/ 2637803 h 3149388"/>
              <a:gd name="connsiteX1" fmla="*/ 61918 w 6479169"/>
              <a:gd name="connsiteY1" fmla="*/ 324666 h 3149388"/>
              <a:gd name="connsiteX2" fmla="*/ 5136529 w 6479169"/>
              <a:gd name="connsiteY2" fmla="*/ 733457 h 3149388"/>
              <a:gd name="connsiteX3" fmla="*/ 5661025 w 6479169"/>
              <a:gd name="connsiteY3" fmla="*/ 2637803 h 3149388"/>
              <a:gd name="connsiteX4" fmla="*/ 0 w 6479169"/>
              <a:gd name="connsiteY4" fmla="*/ 2637803 h 3149388"/>
              <a:gd name="connsiteX0" fmla="*/ 71 w 6479240"/>
              <a:gd name="connsiteY0" fmla="*/ 2637803 h 3365507"/>
              <a:gd name="connsiteX1" fmla="*/ 61989 w 6479240"/>
              <a:gd name="connsiteY1" fmla="*/ 324666 h 3365507"/>
              <a:gd name="connsiteX2" fmla="*/ 5136600 w 6479240"/>
              <a:gd name="connsiteY2" fmla="*/ 733457 h 3365507"/>
              <a:gd name="connsiteX3" fmla="*/ 5661096 w 6479240"/>
              <a:gd name="connsiteY3" fmla="*/ 2637803 h 3365507"/>
              <a:gd name="connsiteX4" fmla="*/ 71 w 6479240"/>
              <a:gd name="connsiteY4" fmla="*/ 2637803 h 3365507"/>
              <a:gd name="connsiteX0" fmla="*/ 972734 w 7451903"/>
              <a:gd name="connsiteY0" fmla="*/ 2393631 h 2929107"/>
              <a:gd name="connsiteX1" fmla="*/ 3873 w 7451903"/>
              <a:gd name="connsiteY1" fmla="*/ 1769985 h 2929107"/>
              <a:gd name="connsiteX2" fmla="*/ 1034652 w 7451903"/>
              <a:gd name="connsiteY2" fmla="*/ 80494 h 2929107"/>
              <a:gd name="connsiteX3" fmla="*/ 6109263 w 7451903"/>
              <a:gd name="connsiteY3" fmla="*/ 489285 h 2929107"/>
              <a:gd name="connsiteX4" fmla="*/ 6633759 w 7451903"/>
              <a:gd name="connsiteY4" fmla="*/ 2393631 h 2929107"/>
              <a:gd name="connsiteX5" fmla="*/ 972734 w 7451903"/>
              <a:gd name="connsiteY5" fmla="*/ 2393631 h 2929107"/>
              <a:gd name="connsiteX0" fmla="*/ 2948268 w 7179329"/>
              <a:gd name="connsiteY0" fmla="*/ 4222431 h 4228268"/>
              <a:gd name="connsiteX1" fmla="*/ 0 w 7179329"/>
              <a:gd name="connsiteY1" fmla="*/ 1769985 h 4228268"/>
              <a:gd name="connsiteX2" fmla="*/ 1030779 w 7179329"/>
              <a:gd name="connsiteY2" fmla="*/ 80494 h 4228268"/>
              <a:gd name="connsiteX3" fmla="*/ 6105390 w 7179329"/>
              <a:gd name="connsiteY3" fmla="*/ 489285 h 4228268"/>
              <a:gd name="connsiteX4" fmla="*/ 6629886 w 7179329"/>
              <a:gd name="connsiteY4" fmla="*/ 2393631 h 4228268"/>
              <a:gd name="connsiteX5" fmla="*/ 2948268 w 7179329"/>
              <a:gd name="connsiteY5" fmla="*/ 4222431 h 4228268"/>
              <a:gd name="connsiteX0" fmla="*/ 2984479 w 7215540"/>
              <a:gd name="connsiteY0" fmla="*/ 4222431 h 4228268"/>
              <a:gd name="connsiteX1" fmla="*/ 36211 w 7215540"/>
              <a:gd name="connsiteY1" fmla="*/ 1769985 h 4228268"/>
              <a:gd name="connsiteX2" fmla="*/ 1066990 w 7215540"/>
              <a:gd name="connsiteY2" fmla="*/ 80494 h 4228268"/>
              <a:gd name="connsiteX3" fmla="*/ 6141601 w 7215540"/>
              <a:gd name="connsiteY3" fmla="*/ 489285 h 4228268"/>
              <a:gd name="connsiteX4" fmla="*/ 6666097 w 7215540"/>
              <a:gd name="connsiteY4" fmla="*/ 2393631 h 4228268"/>
              <a:gd name="connsiteX5" fmla="*/ 2984479 w 7215540"/>
              <a:gd name="connsiteY5" fmla="*/ 4222431 h 4228268"/>
              <a:gd name="connsiteX0" fmla="*/ 2317112 w 6548173"/>
              <a:gd name="connsiteY0" fmla="*/ 4295387 h 4298541"/>
              <a:gd name="connsiteX1" fmla="*/ 100364 w 6548173"/>
              <a:gd name="connsiteY1" fmla="*/ 2854160 h 4298541"/>
              <a:gd name="connsiteX2" fmla="*/ 399623 w 6548173"/>
              <a:gd name="connsiteY2" fmla="*/ 153450 h 4298541"/>
              <a:gd name="connsiteX3" fmla="*/ 5474234 w 6548173"/>
              <a:gd name="connsiteY3" fmla="*/ 562241 h 4298541"/>
              <a:gd name="connsiteX4" fmla="*/ 5998730 w 6548173"/>
              <a:gd name="connsiteY4" fmla="*/ 2466587 h 4298541"/>
              <a:gd name="connsiteX5" fmla="*/ 2317112 w 6548173"/>
              <a:gd name="connsiteY5" fmla="*/ 4295387 h 4298541"/>
              <a:gd name="connsiteX0" fmla="*/ 2317112 w 6108590"/>
              <a:gd name="connsiteY0" fmla="*/ 4320614 h 4326657"/>
              <a:gd name="connsiteX1" fmla="*/ 100364 w 6108590"/>
              <a:gd name="connsiteY1" fmla="*/ 2879387 h 4326657"/>
              <a:gd name="connsiteX2" fmla="*/ 399623 w 6108590"/>
              <a:gd name="connsiteY2" fmla="*/ 178677 h 4326657"/>
              <a:gd name="connsiteX3" fmla="*/ 5474234 w 6108590"/>
              <a:gd name="connsiteY3" fmla="*/ 587468 h 4326657"/>
              <a:gd name="connsiteX4" fmla="*/ 5686758 w 6108590"/>
              <a:gd name="connsiteY4" fmla="*/ 3277122 h 4326657"/>
              <a:gd name="connsiteX5" fmla="*/ 2317112 w 6108590"/>
              <a:gd name="connsiteY5" fmla="*/ 4320614 h 4326657"/>
              <a:gd name="connsiteX0" fmla="*/ 2263569 w 5753786"/>
              <a:gd name="connsiteY0" fmla="*/ 4202926 h 4208074"/>
              <a:gd name="connsiteX1" fmla="*/ 46821 w 5753786"/>
              <a:gd name="connsiteY1" fmla="*/ 2761699 h 4208074"/>
              <a:gd name="connsiteX2" fmla="*/ 346080 w 5753786"/>
              <a:gd name="connsiteY2" fmla="*/ 60989 h 4208074"/>
              <a:gd name="connsiteX3" fmla="*/ 4560079 w 5753786"/>
              <a:gd name="connsiteY3" fmla="*/ 1061450 h 4208074"/>
              <a:gd name="connsiteX4" fmla="*/ 5633215 w 5753786"/>
              <a:gd name="connsiteY4" fmla="*/ 3159434 h 4208074"/>
              <a:gd name="connsiteX5" fmla="*/ 2263569 w 5753786"/>
              <a:gd name="connsiteY5" fmla="*/ 4202926 h 4208074"/>
              <a:gd name="connsiteX0" fmla="*/ 2346570 w 6387770"/>
              <a:gd name="connsiteY0" fmla="*/ 4543930 h 4550931"/>
              <a:gd name="connsiteX1" fmla="*/ 129822 w 6387770"/>
              <a:gd name="connsiteY1" fmla="*/ 3102703 h 4550931"/>
              <a:gd name="connsiteX2" fmla="*/ 429081 w 6387770"/>
              <a:gd name="connsiteY2" fmla="*/ 401993 h 4550931"/>
              <a:gd name="connsiteX3" fmla="*/ 5901725 w 6387770"/>
              <a:gd name="connsiteY3" fmla="*/ 337447 h 4550931"/>
              <a:gd name="connsiteX4" fmla="*/ 5716216 w 6387770"/>
              <a:gd name="connsiteY4" fmla="*/ 3500438 h 4550931"/>
              <a:gd name="connsiteX5" fmla="*/ 2346570 w 6387770"/>
              <a:gd name="connsiteY5" fmla="*/ 4543930 h 4550931"/>
              <a:gd name="connsiteX0" fmla="*/ 2111133 w 6152333"/>
              <a:gd name="connsiteY0" fmla="*/ 4554938 h 4557058"/>
              <a:gd name="connsiteX1" fmla="*/ 948634 w 6152333"/>
              <a:gd name="connsiteY1" fmla="*/ 3307349 h 4557058"/>
              <a:gd name="connsiteX2" fmla="*/ 193644 w 6152333"/>
              <a:gd name="connsiteY2" fmla="*/ 413001 h 4557058"/>
              <a:gd name="connsiteX3" fmla="*/ 5666288 w 6152333"/>
              <a:gd name="connsiteY3" fmla="*/ 348455 h 4557058"/>
              <a:gd name="connsiteX4" fmla="*/ 5480779 w 6152333"/>
              <a:gd name="connsiteY4" fmla="*/ 3511446 h 4557058"/>
              <a:gd name="connsiteX5" fmla="*/ 2111133 w 6152333"/>
              <a:gd name="connsiteY5" fmla="*/ 4554938 h 4557058"/>
              <a:gd name="connsiteX0" fmla="*/ 3233308 w 6195395"/>
              <a:gd name="connsiteY0" fmla="*/ 4242966 h 4248274"/>
              <a:gd name="connsiteX1" fmla="*/ 1038075 w 6195395"/>
              <a:gd name="connsiteY1" fmla="*/ 3307349 h 4248274"/>
              <a:gd name="connsiteX2" fmla="*/ 283085 w 6195395"/>
              <a:gd name="connsiteY2" fmla="*/ 413001 h 4248274"/>
              <a:gd name="connsiteX3" fmla="*/ 5755729 w 6195395"/>
              <a:gd name="connsiteY3" fmla="*/ 348455 h 4248274"/>
              <a:gd name="connsiteX4" fmla="*/ 5570220 w 6195395"/>
              <a:gd name="connsiteY4" fmla="*/ 3511446 h 4248274"/>
              <a:gd name="connsiteX5" fmla="*/ 3233308 w 6195395"/>
              <a:gd name="connsiteY5" fmla="*/ 4242966 h 4248274"/>
              <a:gd name="connsiteX0" fmla="*/ 3033953 w 5978628"/>
              <a:gd name="connsiteY0" fmla="*/ 4254099 h 4259407"/>
              <a:gd name="connsiteX1" fmla="*/ 838720 w 5978628"/>
              <a:gd name="connsiteY1" fmla="*/ 3318482 h 4259407"/>
              <a:gd name="connsiteX2" fmla="*/ 320398 w 5978628"/>
              <a:gd name="connsiteY2" fmla="*/ 402619 h 4259407"/>
              <a:gd name="connsiteX3" fmla="*/ 5556374 w 5978628"/>
              <a:gd name="connsiteY3" fmla="*/ 359588 h 4259407"/>
              <a:gd name="connsiteX4" fmla="*/ 5370865 w 5978628"/>
              <a:gd name="connsiteY4" fmla="*/ 3522579 h 4259407"/>
              <a:gd name="connsiteX5" fmla="*/ 3033953 w 5978628"/>
              <a:gd name="connsiteY5" fmla="*/ 4254099 h 4259407"/>
              <a:gd name="connsiteX0" fmla="*/ 2984163 w 5928838"/>
              <a:gd name="connsiteY0" fmla="*/ 4256637 h 4260286"/>
              <a:gd name="connsiteX1" fmla="*/ 982567 w 5928838"/>
              <a:gd name="connsiteY1" fmla="*/ 3364050 h 4260286"/>
              <a:gd name="connsiteX2" fmla="*/ 270608 w 5928838"/>
              <a:gd name="connsiteY2" fmla="*/ 405157 h 4260286"/>
              <a:gd name="connsiteX3" fmla="*/ 5506584 w 5928838"/>
              <a:gd name="connsiteY3" fmla="*/ 362126 h 4260286"/>
              <a:gd name="connsiteX4" fmla="*/ 5321075 w 5928838"/>
              <a:gd name="connsiteY4" fmla="*/ 3525117 h 4260286"/>
              <a:gd name="connsiteX5" fmla="*/ 2984163 w 5928838"/>
              <a:gd name="connsiteY5" fmla="*/ 4256637 h 4260286"/>
              <a:gd name="connsiteX0" fmla="*/ 3051653 w 5996328"/>
              <a:gd name="connsiteY0" fmla="*/ 4256637 h 4260286"/>
              <a:gd name="connsiteX1" fmla="*/ 1050057 w 5996328"/>
              <a:gd name="connsiteY1" fmla="*/ 3364050 h 4260286"/>
              <a:gd name="connsiteX2" fmla="*/ 338098 w 5996328"/>
              <a:gd name="connsiteY2" fmla="*/ 405157 h 4260286"/>
              <a:gd name="connsiteX3" fmla="*/ 5574074 w 5996328"/>
              <a:gd name="connsiteY3" fmla="*/ 362126 h 4260286"/>
              <a:gd name="connsiteX4" fmla="*/ 5388565 w 5996328"/>
              <a:gd name="connsiteY4" fmla="*/ 3525117 h 4260286"/>
              <a:gd name="connsiteX5" fmla="*/ 3051653 w 5996328"/>
              <a:gd name="connsiteY5" fmla="*/ 4256637 h 4260286"/>
              <a:gd name="connsiteX0" fmla="*/ 2924961 w 5869636"/>
              <a:gd name="connsiteY0" fmla="*/ 4256637 h 4260286"/>
              <a:gd name="connsiteX1" fmla="*/ 923365 w 5869636"/>
              <a:gd name="connsiteY1" fmla="*/ 3364050 h 4260286"/>
              <a:gd name="connsiteX2" fmla="*/ 211406 w 5869636"/>
              <a:gd name="connsiteY2" fmla="*/ 405157 h 4260286"/>
              <a:gd name="connsiteX3" fmla="*/ 5447382 w 5869636"/>
              <a:gd name="connsiteY3" fmla="*/ 362126 h 4260286"/>
              <a:gd name="connsiteX4" fmla="*/ 5261873 w 5869636"/>
              <a:gd name="connsiteY4" fmla="*/ 3525117 h 4260286"/>
              <a:gd name="connsiteX5" fmla="*/ 2924961 w 5869636"/>
              <a:gd name="connsiteY5" fmla="*/ 4256637 h 4260286"/>
              <a:gd name="connsiteX0" fmla="*/ 3022666 w 5967341"/>
              <a:gd name="connsiteY0" fmla="*/ 4223402 h 4227051"/>
              <a:gd name="connsiteX1" fmla="*/ 1021070 w 5967341"/>
              <a:gd name="connsiteY1" fmla="*/ 3330815 h 4227051"/>
              <a:gd name="connsiteX2" fmla="*/ 309111 w 5967341"/>
              <a:gd name="connsiteY2" fmla="*/ 371922 h 4227051"/>
              <a:gd name="connsiteX3" fmla="*/ 5545087 w 5967341"/>
              <a:gd name="connsiteY3" fmla="*/ 328891 h 4227051"/>
              <a:gd name="connsiteX4" fmla="*/ 5359578 w 5967341"/>
              <a:gd name="connsiteY4" fmla="*/ 3491882 h 4227051"/>
              <a:gd name="connsiteX5" fmla="*/ 3022666 w 5967341"/>
              <a:gd name="connsiteY5" fmla="*/ 4223402 h 4227051"/>
              <a:gd name="connsiteX0" fmla="*/ 3410836 w 6030539"/>
              <a:gd name="connsiteY0" fmla="*/ 4653708 h 4654805"/>
              <a:gd name="connsiteX1" fmla="*/ 1097268 w 6030539"/>
              <a:gd name="connsiteY1" fmla="*/ 3330815 h 4654805"/>
              <a:gd name="connsiteX2" fmla="*/ 385309 w 6030539"/>
              <a:gd name="connsiteY2" fmla="*/ 371922 h 4654805"/>
              <a:gd name="connsiteX3" fmla="*/ 5621285 w 6030539"/>
              <a:gd name="connsiteY3" fmla="*/ 328891 h 4654805"/>
              <a:gd name="connsiteX4" fmla="*/ 5435776 w 6030539"/>
              <a:gd name="connsiteY4" fmla="*/ 3491882 h 4654805"/>
              <a:gd name="connsiteX5" fmla="*/ 3410836 w 6030539"/>
              <a:gd name="connsiteY5" fmla="*/ 4653708 h 4654805"/>
              <a:gd name="connsiteX0" fmla="*/ 3410836 w 6030539"/>
              <a:gd name="connsiteY0" fmla="*/ 4653708 h 4790135"/>
              <a:gd name="connsiteX1" fmla="*/ 1097268 w 6030539"/>
              <a:gd name="connsiteY1" fmla="*/ 3330815 h 4790135"/>
              <a:gd name="connsiteX2" fmla="*/ 385309 w 6030539"/>
              <a:gd name="connsiteY2" fmla="*/ 371922 h 4790135"/>
              <a:gd name="connsiteX3" fmla="*/ 5621285 w 6030539"/>
              <a:gd name="connsiteY3" fmla="*/ 328891 h 4790135"/>
              <a:gd name="connsiteX4" fmla="*/ 5435776 w 6030539"/>
              <a:gd name="connsiteY4" fmla="*/ 3491882 h 4790135"/>
              <a:gd name="connsiteX5" fmla="*/ 3410836 w 6030539"/>
              <a:gd name="connsiteY5" fmla="*/ 4653708 h 4790135"/>
              <a:gd name="connsiteX0" fmla="*/ 3410836 w 5913075"/>
              <a:gd name="connsiteY0" fmla="*/ 4653708 h 4791119"/>
              <a:gd name="connsiteX1" fmla="*/ 1097268 w 5913075"/>
              <a:gd name="connsiteY1" fmla="*/ 3330815 h 4791119"/>
              <a:gd name="connsiteX2" fmla="*/ 385309 w 5913075"/>
              <a:gd name="connsiteY2" fmla="*/ 371922 h 4791119"/>
              <a:gd name="connsiteX3" fmla="*/ 5621285 w 5913075"/>
              <a:gd name="connsiteY3" fmla="*/ 328891 h 4791119"/>
              <a:gd name="connsiteX4" fmla="*/ 5435776 w 5913075"/>
              <a:gd name="connsiteY4" fmla="*/ 3491882 h 4791119"/>
              <a:gd name="connsiteX5" fmla="*/ 3410836 w 5913075"/>
              <a:gd name="connsiteY5" fmla="*/ 4653708 h 4791119"/>
              <a:gd name="connsiteX0" fmla="*/ 3410836 w 5636311"/>
              <a:gd name="connsiteY0" fmla="*/ 4827121 h 4964532"/>
              <a:gd name="connsiteX1" fmla="*/ 1097268 w 5636311"/>
              <a:gd name="connsiteY1" fmla="*/ 3504228 h 4964532"/>
              <a:gd name="connsiteX2" fmla="*/ 385309 w 5636311"/>
              <a:gd name="connsiteY2" fmla="*/ 545335 h 4964532"/>
              <a:gd name="connsiteX3" fmla="*/ 5621285 w 5636311"/>
              <a:gd name="connsiteY3" fmla="*/ 502304 h 4964532"/>
              <a:gd name="connsiteX4" fmla="*/ 5435776 w 5636311"/>
              <a:gd name="connsiteY4" fmla="*/ 3665295 h 4964532"/>
              <a:gd name="connsiteX5" fmla="*/ 3410836 w 5636311"/>
              <a:gd name="connsiteY5" fmla="*/ 4827121 h 4964532"/>
              <a:gd name="connsiteX0" fmla="*/ 3410836 w 6065610"/>
              <a:gd name="connsiteY0" fmla="*/ 4516700 h 4654111"/>
              <a:gd name="connsiteX1" fmla="*/ 1097268 w 6065610"/>
              <a:gd name="connsiteY1" fmla="*/ 3193807 h 4654111"/>
              <a:gd name="connsiteX2" fmla="*/ 385309 w 6065610"/>
              <a:gd name="connsiteY2" fmla="*/ 234914 h 4654111"/>
              <a:gd name="connsiteX3" fmla="*/ 5621285 w 6065610"/>
              <a:gd name="connsiteY3" fmla="*/ 191883 h 4654111"/>
              <a:gd name="connsiteX4" fmla="*/ 5435776 w 6065610"/>
              <a:gd name="connsiteY4" fmla="*/ 3354874 h 4654111"/>
              <a:gd name="connsiteX5" fmla="*/ 3410836 w 6065610"/>
              <a:gd name="connsiteY5" fmla="*/ 4516700 h 4654111"/>
              <a:gd name="connsiteX0" fmla="*/ 2950689 w 5412024"/>
              <a:gd name="connsiteY0" fmla="*/ 4787966 h 4925377"/>
              <a:gd name="connsiteX1" fmla="*/ 637121 w 5412024"/>
              <a:gd name="connsiteY1" fmla="*/ 3465073 h 4925377"/>
              <a:gd name="connsiteX2" fmla="*/ 506075 w 5412024"/>
              <a:gd name="connsiteY2" fmla="*/ 269511 h 4925377"/>
              <a:gd name="connsiteX3" fmla="*/ 5161138 w 5412024"/>
              <a:gd name="connsiteY3" fmla="*/ 463149 h 4925377"/>
              <a:gd name="connsiteX4" fmla="*/ 4975629 w 5412024"/>
              <a:gd name="connsiteY4" fmla="*/ 3626140 h 4925377"/>
              <a:gd name="connsiteX5" fmla="*/ 2950689 w 5412024"/>
              <a:gd name="connsiteY5" fmla="*/ 4787966 h 4925377"/>
              <a:gd name="connsiteX0" fmla="*/ 2676323 w 4980100"/>
              <a:gd name="connsiteY0" fmla="*/ 4745971 h 4883382"/>
              <a:gd name="connsiteX1" fmla="*/ 362755 w 4980100"/>
              <a:gd name="connsiteY1" fmla="*/ 3423078 h 4883382"/>
              <a:gd name="connsiteX2" fmla="*/ 231709 w 4980100"/>
              <a:gd name="connsiteY2" fmla="*/ 227516 h 4883382"/>
              <a:gd name="connsiteX3" fmla="*/ 2577917 w 4980100"/>
              <a:gd name="connsiteY3" fmla="*/ 277136 h 4883382"/>
              <a:gd name="connsiteX4" fmla="*/ 4886772 w 4980100"/>
              <a:gd name="connsiteY4" fmla="*/ 421154 h 4883382"/>
              <a:gd name="connsiteX5" fmla="*/ 4701263 w 4980100"/>
              <a:gd name="connsiteY5" fmla="*/ 3584145 h 4883382"/>
              <a:gd name="connsiteX6" fmla="*/ 2676323 w 4980100"/>
              <a:gd name="connsiteY6" fmla="*/ 4745971 h 4883382"/>
              <a:gd name="connsiteX0" fmla="*/ 2676323 w 4980100"/>
              <a:gd name="connsiteY0" fmla="*/ 4793875 h 4931286"/>
              <a:gd name="connsiteX1" fmla="*/ 362755 w 4980100"/>
              <a:gd name="connsiteY1" fmla="*/ 3470982 h 4931286"/>
              <a:gd name="connsiteX2" fmla="*/ 231709 w 4980100"/>
              <a:gd name="connsiteY2" fmla="*/ 275420 h 4931286"/>
              <a:gd name="connsiteX3" fmla="*/ 2577917 w 4980100"/>
              <a:gd name="connsiteY3" fmla="*/ 325040 h 4931286"/>
              <a:gd name="connsiteX4" fmla="*/ 4886772 w 4980100"/>
              <a:gd name="connsiteY4" fmla="*/ 469058 h 4931286"/>
              <a:gd name="connsiteX5" fmla="*/ 4701263 w 4980100"/>
              <a:gd name="connsiteY5" fmla="*/ 3632049 h 4931286"/>
              <a:gd name="connsiteX6" fmla="*/ 2676323 w 4980100"/>
              <a:gd name="connsiteY6" fmla="*/ 4793875 h 4931286"/>
              <a:gd name="connsiteX0" fmla="*/ 2676323 w 4980100"/>
              <a:gd name="connsiteY0" fmla="*/ 4793875 h 4931286"/>
              <a:gd name="connsiteX1" fmla="*/ 362755 w 4980100"/>
              <a:gd name="connsiteY1" fmla="*/ 3470982 h 4931286"/>
              <a:gd name="connsiteX2" fmla="*/ 231709 w 4980100"/>
              <a:gd name="connsiteY2" fmla="*/ 275420 h 4931286"/>
              <a:gd name="connsiteX3" fmla="*/ 2577917 w 4980100"/>
              <a:gd name="connsiteY3" fmla="*/ 325040 h 4931286"/>
              <a:gd name="connsiteX4" fmla="*/ 4886772 w 4980100"/>
              <a:gd name="connsiteY4" fmla="*/ 469058 h 4931286"/>
              <a:gd name="connsiteX5" fmla="*/ 4701263 w 4980100"/>
              <a:gd name="connsiteY5" fmla="*/ 3632049 h 4931286"/>
              <a:gd name="connsiteX6" fmla="*/ 2676323 w 4980100"/>
              <a:gd name="connsiteY6" fmla="*/ 4793875 h 4931286"/>
              <a:gd name="connsiteX0" fmla="*/ 2676323 w 4980100"/>
              <a:gd name="connsiteY0" fmla="*/ 4793875 h 4931286"/>
              <a:gd name="connsiteX1" fmla="*/ 362755 w 4980100"/>
              <a:gd name="connsiteY1" fmla="*/ 3470982 h 4931286"/>
              <a:gd name="connsiteX2" fmla="*/ 231709 w 4980100"/>
              <a:gd name="connsiteY2" fmla="*/ 275420 h 4931286"/>
              <a:gd name="connsiteX3" fmla="*/ 2577917 w 4980100"/>
              <a:gd name="connsiteY3" fmla="*/ 325040 h 4931286"/>
              <a:gd name="connsiteX4" fmla="*/ 4886772 w 4980100"/>
              <a:gd name="connsiteY4" fmla="*/ 469058 h 4931286"/>
              <a:gd name="connsiteX5" fmla="*/ 4701263 w 4980100"/>
              <a:gd name="connsiteY5" fmla="*/ 3632049 h 4931286"/>
              <a:gd name="connsiteX6" fmla="*/ 2676323 w 4980100"/>
              <a:gd name="connsiteY6" fmla="*/ 4793875 h 4931286"/>
              <a:gd name="connsiteX0" fmla="*/ 2676323 w 4980100"/>
              <a:gd name="connsiteY0" fmla="*/ 4793875 h 4931286"/>
              <a:gd name="connsiteX1" fmla="*/ 362755 w 4980100"/>
              <a:gd name="connsiteY1" fmla="*/ 3470982 h 4931286"/>
              <a:gd name="connsiteX2" fmla="*/ 231709 w 4980100"/>
              <a:gd name="connsiteY2" fmla="*/ 275420 h 4931286"/>
              <a:gd name="connsiteX3" fmla="*/ 2577917 w 4980100"/>
              <a:gd name="connsiteY3" fmla="*/ 325040 h 4931286"/>
              <a:gd name="connsiteX4" fmla="*/ 4886772 w 4980100"/>
              <a:gd name="connsiteY4" fmla="*/ 469058 h 4931286"/>
              <a:gd name="connsiteX5" fmla="*/ 4701263 w 4980100"/>
              <a:gd name="connsiteY5" fmla="*/ 3632049 h 4931286"/>
              <a:gd name="connsiteX6" fmla="*/ 2676323 w 4980100"/>
              <a:gd name="connsiteY6" fmla="*/ 4793875 h 4931286"/>
              <a:gd name="connsiteX0" fmla="*/ 2676323 w 5194147"/>
              <a:gd name="connsiteY0" fmla="*/ 4739832 h 4878995"/>
              <a:gd name="connsiteX1" fmla="*/ 362755 w 5194147"/>
              <a:gd name="connsiteY1" fmla="*/ 3416939 h 4878995"/>
              <a:gd name="connsiteX2" fmla="*/ 231709 w 5194147"/>
              <a:gd name="connsiteY2" fmla="*/ 221377 h 4878995"/>
              <a:gd name="connsiteX3" fmla="*/ 2577917 w 5194147"/>
              <a:gd name="connsiteY3" fmla="*/ 270997 h 4878995"/>
              <a:gd name="connsiteX4" fmla="*/ 5035688 w 5194147"/>
              <a:gd name="connsiteY4" fmla="*/ 237554 h 4878995"/>
              <a:gd name="connsiteX5" fmla="*/ 4701263 w 5194147"/>
              <a:gd name="connsiteY5" fmla="*/ 3578006 h 4878995"/>
              <a:gd name="connsiteX6" fmla="*/ 2676323 w 5194147"/>
              <a:gd name="connsiteY6" fmla="*/ 4739832 h 4878995"/>
              <a:gd name="connsiteX0" fmla="*/ 2677016 w 5194106"/>
              <a:gd name="connsiteY0" fmla="*/ 4834201 h 4973363"/>
              <a:gd name="connsiteX1" fmla="*/ 363448 w 5194106"/>
              <a:gd name="connsiteY1" fmla="*/ 3511308 h 4973363"/>
              <a:gd name="connsiteX2" fmla="*/ 232402 w 5194106"/>
              <a:gd name="connsiteY2" fmla="*/ 315746 h 4973363"/>
              <a:gd name="connsiteX3" fmla="*/ 2588538 w 5194106"/>
              <a:gd name="connsiteY3" fmla="*/ 118893 h 4973363"/>
              <a:gd name="connsiteX4" fmla="*/ 5036381 w 5194106"/>
              <a:gd name="connsiteY4" fmla="*/ 331923 h 4973363"/>
              <a:gd name="connsiteX5" fmla="*/ 4701956 w 5194106"/>
              <a:gd name="connsiteY5" fmla="*/ 3672375 h 4973363"/>
              <a:gd name="connsiteX6" fmla="*/ 2677016 w 5194106"/>
              <a:gd name="connsiteY6" fmla="*/ 4834201 h 4973363"/>
              <a:gd name="connsiteX0" fmla="*/ 2499531 w 5191256"/>
              <a:gd name="connsiteY0" fmla="*/ 4183510 h 4411363"/>
              <a:gd name="connsiteX1" fmla="*/ 354734 w 5191256"/>
              <a:gd name="connsiteY1" fmla="*/ 3511308 h 4411363"/>
              <a:gd name="connsiteX2" fmla="*/ 223688 w 5191256"/>
              <a:gd name="connsiteY2" fmla="*/ 315746 h 4411363"/>
              <a:gd name="connsiteX3" fmla="*/ 2579824 w 5191256"/>
              <a:gd name="connsiteY3" fmla="*/ 118893 h 4411363"/>
              <a:gd name="connsiteX4" fmla="*/ 5027667 w 5191256"/>
              <a:gd name="connsiteY4" fmla="*/ 331923 h 4411363"/>
              <a:gd name="connsiteX5" fmla="*/ 4693242 w 5191256"/>
              <a:gd name="connsiteY5" fmla="*/ 3672375 h 4411363"/>
              <a:gd name="connsiteX6" fmla="*/ 2499531 w 5191256"/>
              <a:gd name="connsiteY6" fmla="*/ 4183510 h 4411363"/>
              <a:gd name="connsiteX0" fmla="*/ 2499531 w 5191256"/>
              <a:gd name="connsiteY0" fmla="*/ 4183510 h 4241987"/>
              <a:gd name="connsiteX1" fmla="*/ 354734 w 5191256"/>
              <a:gd name="connsiteY1" fmla="*/ 3511308 h 4241987"/>
              <a:gd name="connsiteX2" fmla="*/ 223688 w 5191256"/>
              <a:gd name="connsiteY2" fmla="*/ 315746 h 4241987"/>
              <a:gd name="connsiteX3" fmla="*/ 2579824 w 5191256"/>
              <a:gd name="connsiteY3" fmla="*/ 118893 h 4241987"/>
              <a:gd name="connsiteX4" fmla="*/ 5027667 w 5191256"/>
              <a:gd name="connsiteY4" fmla="*/ 331923 h 4241987"/>
              <a:gd name="connsiteX5" fmla="*/ 4693242 w 5191256"/>
              <a:gd name="connsiteY5" fmla="*/ 3672375 h 4241987"/>
              <a:gd name="connsiteX6" fmla="*/ 2499531 w 5191256"/>
              <a:gd name="connsiteY6" fmla="*/ 4183510 h 4241987"/>
              <a:gd name="connsiteX0" fmla="*/ 2453153 w 5144878"/>
              <a:gd name="connsiteY0" fmla="*/ 4701537 h 4760014"/>
              <a:gd name="connsiteX1" fmla="*/ 308356 w 5144878"/>
              <a:gd name="connsiteY1" fmla="*/ 4029335 h 4760014"/>
              <a:gd name="connsiteX2" fmla="*/ 177310 w 5144878"/>
              <a:gd name="connsiteY2" fmla="*/ 833773 h 4760014"/>
              <a:gd name="connsiteX3" fmla="*/ 1869612 w 5144878"/>
              <a:gd name="connsiteY3" fmla="*/ 32 h 4760014"/>
              <a:gd name="connsiteX4" fmla="*/ 4981289 w 5144878"/>
              <a:gd name="connsiteY4" fmla="*/ 849950 h 4760014"/>
              <a:gd name="connsiteX5" fmla="*/ 4646864 w 5144878"/>
              <a:gd name="connsiteY5" fmla="*/ 4190402 h 4760014"/>
              <a:gd name="connsiteX6" fmla="*/ 2453153 w 5144878"/>
              <a:gd name="connsiteY6" fmla="*/ 4701537 h 4760014"/>
              <a:gd name="connsiteX0" fmla="*/ 2453153 w 4726066"/>
              <a:gd name="connsiteY0" fmla="*/ 4703131 h 4761608"/>
              <a:gd name="connsiteX1" fmla="*/ 308356 w 4726066"/>
              <a:gd name="connsiteY1" fmla="*/ 4030929 h 4761608"/>
              <a:gd name="connsiteX2" fmla="*/ 177310 w 4726066"/>
              <a:gd name="connsiteY2" fmla="*/ 835367 h 4761608"/>
              <a:gd name="connsiteX3" fmla="*/ 1869612 w 4726066"/>
              <a:gd name="connsiteY3" fmla="*/ 1626 h 4761608"/>
              <a:gd name="connsiteX4" fmla="*/ 4081176 w 4726066"/>
              <a:gd name="connsiteY4" fmla="*/ 963279 h 4761608"/>
              <a:gd name="connsiteX5" fmla="*/ 4646864 w 4726066"/>
              <a:gd name="connsiteY5" fmla="*/ 4191996 h 4761608"/>
              <a:gd name="connsiteX6" fmla="*/ 2453153 w 4726066"/>
              <a:gd name="connsiteY6" fmla="*/ 4703131 h 4761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26066" h="4761608">
                <a:moveTo>
                  <a:pt x="2453153" y="4703131"/>
                </a:moveTo>
                <a:cubicBezTo>
                  <a:pt x="1621755" y="4874259"/>
                  <a:pt x="687663" y="4675556"/>
                  <a:pt x="308356" y="4030929"/>
                </a:cubicBezTo>
                <a:cubicBezTo>
                  <a:pt x="-70951" y="3386302"/>
                  <a:pt x="-82899" y="1506917"/>
                  <a:pt x="177310" y="835367"/>
                </a:cubicBezTo>
                <a:cubicBezTo>
                  <a:pt x="437519" y="163817"/>
                  <a:pt x="1218968" y="-19693"/>
                  <a:pt x="1869612" y="1626"/>
                </a:cubicBezTo>
                <a:cubicBezTo>
                  <a:pt x="2520256" y="22945"/>
                  <a:pt x="3728940" y="371032"/>
                  <a:pt x="4081176" y="963279"/>
                </a:cubicBezTo>
                <a:cubicBezTo>
                  <a:pt x="4433412" y="1555526"/>
                  <a:pt x="4918201" y="3568687"/>
                  <a:pt x="4646864" y="4191996"/>
                </a:cubicBezTo>
                <a:cubicBezTo>
                  <a:pt x="4375527" y="4815305"/>
                  <a:pt x="3284551" y="4532003"/>
                  <a:pt x="2453153" y="4703131"/>
                </a:cubicBezTo>
                <a:close/>
              </a:path>
            </a:pathLst>
          </a:cu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0448638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 varia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Graphics&#10;&#10;Automatisch gegenereerde beschrijving">
            <a:extLst>
              <a:ext uri="{FF2B5EF4-FFF2-40B4-BE49-F238E27FC236}">
                <a16:creationId xmlns:a16="http://schemas.microsoft.com/office/drawing/2014/main" id="{80815FAA-181F-7316-458A-E4EC6742B43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F5C7DE6F-CF92-728B-1CBC-742DDF83D11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7629" y="5562244"/>
            <a:ext cx="1188921" cy="1023252"/>
          </a:xfrm>
          <a:prstGeom prst="rect">
            <a:avLst/>
          </a:prstGeom>
        </p:spPr>
      </p:pic>
      <p:sp>
        <p:nvSpPr>
          <p:cNvPr id="2" name="Tijdelijke aanduiding voor tekst 13">
            <a:extLst>
              <a:ext uri="{FF2B5EF4-FFF2-40B4-BE49-F238E27FC236}">
                <a16:creationId xmlns:a16="http://schemas.microsoft.com/office/drawing/2014/main" id="{FF545FF7-BEA0-51BA-0F14-A31836F2B92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2345" y="242305"/>
            <a:ext cx="3827710" cy="1229143"/>
          </a:xfrm>
        </p:spPr>
        <p:txBody>
          <a:bodyPr anchor="ctr"/>
          <a:lstStyle>
            <a:lvl1pPr marL="0" indent="0" algn="l">
              <a:buNone/>
              <a:defRPr sz="3600">
                <a:solidFill>
                  <a:schemeClr val="bg1"/>
                </a:solidFill>
                <a:latin typeface="Arial Rounded MT Bold" panose="020F0704030504030204" pitchFamily="34" charset="77"/>
              </a:defRPr>
            </a:lvl1pPr>
          </a:lstStyle>
          <a:p>
            <a:pPr lvl="0"/>
            <a:r>
              <a:rPr lang="nl-NL"/>
              <a:t>Klikken om titel te veranderen</a:t>
            </a:r>
          </a:p>
        </p:txBody>
      </p:sp>
    </p:spTree>
    <p:extLst>
      <p:ext uri="{BB962C8B-B14F-4D97-AF65-F5344CB8AC3E}">
        <p14:creationId xmlns:p14="http://schemas.microsoft.com/office/powerpoint/2010/main" val="289731174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 variant 3 met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Graphics&#10;&#10;Automatisch gegenereerde beschrijving">
            <a:extLst>
              <a:ext uri="{FF2B5EF4-FFF2-40B4-BE49-F238E27FC236}">
                <a16:creationId xmlns:a16="http://schemas.microsoft.com/office/drawing/2014/main" id="{80815FAA-181F-7316-458A-E4EC6742B43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F5C7DE6F-CF92-728B-1CBC-742DDF83D11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7629" y="5562244"/>
            <a:ext cx="1188921" cy="1023252"/>
          </a:xfrm>
          <a:prstGeom prst="rect">
            <a:avLst/>
          </a:prstGeom>
        </p:spPr>
      </p:pic>
      <p:sp>
        <p:nvSpPr>
          <p:cNvPr id="2" name="Tijdelijke aanduiding voor tekst 13">
            <a:extLst>
              <a:ext uri="{FF2B5EF4-FFF2-40B4-BE49-F238E27FC236}">
                <a16:creationId xmlns:a16="http://schemas.microsoft.com/office/drawing/2014/main" id="{FF545FF7-BEA0-51BA-0F14-A31836F2B92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2345" y="242305"/>
            <a:ext cx="3827710" cy="1229143"/>
          </a:xfrm>
        </p:spPr>
        <p:txBody>
          <a:bodyPr anchor="ctr"/>
          <a:lstStyle>
            <a:lvl1pPr marL="0" indent="0" algn="l">
              <a:buNone/>
              <a:defRPr sz="3600">
                <a:solidFill>
                  <a:schemeClr val="bg1"/>
                </a:solidFill>
                <a:latin typeface="Arial Rounded MT Bold" panose="020F0704030504030204" pitchFamily="34" charset="77"/>
              </a:defRPr>
            </a:lvl1pPr>
          </a:lstStyle>
          <a:p>
            <a:pPr lvl="0"/>
            <a:r>
              <a:rPr lang="nl-NL"/>
              <a:t>Klikken om titel te veranderen</a:t>
            </a:r>
          </a:p>
        </p:txBody>
      </p:sp>
      <p:sp>
        <p:nvSpPr>
          <p:cNvPr id="3" name="Tijdelijke aanduiding voor afbeelding 20">
            <a:extLst>
              <a:ext uri="{FF2B5EF4-FFF2-40B4-BE49-F238E27FC236}">
                <a16:creationId xmlns:a16="http://schemas.microsoft.com/office/drawing/2014/main" id="{A6C09126-37E5-15C7-3E7E-624C15F71CC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198292" y="185067"/>
            <a:ext cx="6014880" cy="4820098"/>
          </a:xfrm>
          <a:custGeom>
            <a:avLst/>
            <a:gdLst>
              <a:gd name="connsiteX0" fmla="*/ 0 w 5661025"/>
              <a:gd name="connsiteY0" fmla="*/ 3087687 h 3087687"/>
              <a:gd name="connsiteX1" fmla="*/ 771922 w 5661025"/>
              <a:gd name="connsiteY1" fmla="*/ 0 h 3087687"/>
              <a:gd name="connsiteX2" fmla="*/ 4889103 w 5661025"/>
              <a:gd name="connsiteY2" fmla="*/ 0 h 3087687"/>
              <a:gd name="connsiteX3" fmla="*/ 5661025 w 5661025"/>
              <a:gd name="connsiteY3" fmla="*/ 3087687 h 3087687"/>
              <a:gd name="connsiteX4" fmla="*/ 0 w 5661025"/>
              <a:gd name="connsiteY4" fmla="*/ 3087687 h 3087687"/>
              <a:gd name="connsiteX0" fmla="*/ 0 w 5661025"/>
              <a:gd name="connsiteY0" fmla="*/ 3087687 h 3087687"/>
              <a:gd name="connsiteX1" fmla="*/ 61918 w 5661025"/>
              <a:gd name="connsiteY1" fmla="*/ 774550 h 3087687"/>
              <a:gd name="connsiteX2" fmla="*/ 4889103 w 5661025"/>
              <a:gd name="connsiteY2" fmla="*/ 0 h 3087687"/>
              <a:gd name="connsiteX3" fmla="*/ 5661025 w 5661025"/>
              <a:gd name="connsiteY3" fmla="*/ 3087687 h 3087687"/>
              <a:gd name="connsiteX4" fmla="*/ 0 w 5661025"/>
              <a:gd name="connsiteY4" fmla="*/ 3087687 h 3087687"/>
              <a:gd name="connsiteX0" fmla="*/ 0 w 5661025"/>
              <a:gd name="connsiteY0" fmla="*/ 3087687 h 3087687"/>
              <a:gd name="connsiteX1" fmla="*/ 61918 w 5661025"/>
              <a:gd name="connsiteY1" fmla="*/ 774550 h 3087687"/>
              <a:gd name="connsiteX2" fmla="*/ 4889103 w 5661025"/>
              <a:gd name="connsiteY2" fmla="*/ 0 h 3087687"/>
              <a:gd name="connsiteX3" fmla="*/ 5661025 w 5661025"/>
              <a:gd name="connsiteY3" fmla="*/ 3087687 h 3087687"/>
              <a:gd name="connsiteX4" fmla="*/ 0 w 5661025"/>
              <a:gd name="connsiteY4" fmla="*/ 3087687 h 3087687"/>
              <a:gd name="connsiteX0" fmla="*/ 0 w 5661025"/>
              <a:gd name="connsiteY0" fmla="*/ 2667275 h 2667275"/>
              <a:gd name="connsiteX1" fmla="*/ 61918 w 5661025"/>
              <a:gd name="connsiteY1" fmla="*/ 354138 h 2667275"/>
              <a:gd name="connsiteX2" fmla="*/ 5136529 w 5661025"/>
              <a:gd name="connsiteY2" fmla="*/ 762929 h 2667275"/>
              <a:gd name="connsiteX3" fmla="*/ 5661025 w 5661025"/>
              <a:gd name="connsiteY3" fmla="*/ 2667275 h 2667275"/>
              <a:gd name="connsiteX4" fmla="*/ 0 w 5661025"/>
              <a:gd name="connsiteY4" fmla="*/ 2667275 h 2667275"/>
              <a:gd name="connsiteX0" fmla="*/ 0 w 5978361"/>
              <a:gd name="connsiteY0" fmla="*/ 2667275 h 2667275"/>
              <a:gd name="connsiteX1" fmla="*/ 61918 w 5978361"/>
              <a:gd name="connsiteY1" fmla="*/ 354138 h 2667275"/>
              <a:gd name="connsiteX2" fmla="*/ 5136529 w 5978361"/>
              <a:gd name="connsiteY2" fmla="*/ 762929 h 2667275"/>
              <a:gd name="connsiteX3" fmla="*/ 5661025 w 5978361"/>
              <a:gd name="connsiteY3" fmla="*/ 2667275 h 2667275"/>
              <a:gd name="connsiteX4" fmla="*/ 0 w 5978361"/>
              <a:gd name="connsiteY4" fmla="*/ 2667275 h 2667275"/>
              <a:gd name="connsiteX0" fmla="*/ 0 w 5978361"/>
              <a:gd name="connsiteY0" fmla="*/ 2667275 h 3178860"/>
              <a:gd name="connsiteX1" fmla="*/ 61918 w 5978361"/>
              <a:gd name="connsiteY1" fmla="*/ 354138 h 3178860"/>
              <a:gd name="connsiteX2" fmla="*/ 5136529 w 5978361"/>
              <a:gd name="connsiteY2" fmla="*/ 762929 h 3178860"/>
              <a:gd name="connsiteX3" fmla="*/ 5661025 w 5978361"/>
              <a:gd name="connsiteY3" fmla="*/ 2667275 h 3178860"/>
              <a:gd name="connsiteX4" fmla="*/ 0 w 5978361"/>
              <a:gd name="connsiteY4" fmla="*/ 2667275 h 3178860"/>
              <a:gd name="connsiteX0" fmla="*/ 0 w 5978361"/>
              <a:gd name="connsiteY0" fmla="*/ 2567282 h 3078867"/>
              <a:gd name="connsiteX1" fmla="*/ 61918 w 5978361"/>
              <a:gd name="connsiteY1" fmla="*/ 254145 h 3078867"/>
              <a:gd name="connsiteX2" fmla="*/ 5136529 w 5978361"/>
              <a:gd name="connsiteY2" fmla="*/ 662936 h 3078867"/>
              <a:gd name="connsiteX3" fmla="*/ 5661025 w 5978361"/>
              <a:gd name="connsiteY3" fmla="*/ 2567282 h 3078867"/>
              <a:gd name="connsiteX4" fmla="*/ 0 w 5978361"/>
              <a:gd name="connsiteY4" fmla="*/ 2567282 h 3078867"/>
              <a:gd name="connsiteX0" fmla="*/ 0 w 6479169"/>
              <a:gd name="connsiteY0" fmla="*/ 2567282 h 3078867"/>
              <a:gd name="connsiteX1" fmla="*/ 61918 w 6479169"/>
              <a:gd name="connsiteY1" fmla="*/ 254145 h 3078867"/>
              <a:gd name="connsiteX2" fmla="*/ 5136529 w 6479169"/>
              <a:gd name="connsiteY2" fmla="*/ 662936 h 3078867"/>
              <a:gd name="connsiteX3" fmla="*/ 5661025 w 6479169"/>
              <a:gd name="connsiteY3" fmla="*/ 2567282 h 3078867"/>
              <a:gd name="connsiteX4" fmla="*/ 0 w 6479169"/>
              <a:gd name="connsiteY4" fmla="*/ 2567282 h 3078867"/>
              <a:gd name="connsiteX0" fmla="*/ 0 w 6479169"/>
              <a:gd name="connsiteY0" fmla="*/ 2637803 h 3149388"/>
              <a:gd name="connsiteX1" fmla="*/ 61918 w 6479169"/>
              <a:gd name="connsiteY1" fmla="*/ 324666 h 3149388"/>
              <a:gd name="connsiteX2" fmla="*/ 5136529 w 6479169"/>
              <a:gd name="connsiteY2" fmla="*/ 733457 h 3149388"/>
              <a:gd name="connsiteX3" fmla="*/ 5661025 w 6479169"/>
              <a:gd name="connsiteY3" fmla="*/ 2637803 h 3149388"/>
              <a:gd name="connsiteX4" fmla="*/ 0 w 6479169"/>
              <a:gd name="connsiteY4" fmla="*/ 2637803 h 3149388"/>
              <a:gd name="connsiteX0" fmla="*/ 71 w 6479240"/>
              <a:gd name="connsiteY0" fmla="*/ 2637803 h 3365507"/>
              <a:gd name="connsiteX1" fmla="*/ 61989 w 6479240"/>
              <a:gd name="connsiteY1" fmla="*/ 324666 h 3365507"/>
              <a:gd name="connsiteX2" fmla="*/ 5136600 w 6479240"/>
              <a:gd name="connsiteY2" fmla="*/ 733457 h 3365507"/>
              <a:gd name="connsiteX3" fmla="*/ 5661096 w 6479240"/>
              <a:gd name="connsiteY3" fmla="*/ 2637803 h 3365507"/>
              <a:gd name="connsiteX4" fmla="*/ 71 w 6479240"/>
              <a:gd name="connsiteY4" fmla="*/ 2637803 h 3365507"/>
              <a:gd name="connsiteX0" fmla="*/ 972734 w 7451903"/>
              <a:gd name="connsiteY0" fmla="*/ 2393631 h 2929107"/>
              <a:gd name="connsiteX1" fmla="*/ 3873 w 7451903"/>
              <a:gd name="connsiteY1" fmla="*/ 1769985 h 2929107"/>
              <a:gd name="connsiteX2" fmla="*/ 1034652 w 7451903"/>
              <a:gd name="connsiteY2" fmla="*/ 80494 h 2929107"/>
              <a:gd name="connsiteX3" fmla="*/ 6109263 w 7451903"/>
              <a:gd name="connsiteY3" fmla="*/ 489285 h 2929107"/>
              <a:gd name="connsiteX4" fmla="*/ 6633759 w 7451903"/>
              <a:gd name="connsiteY4" fmla="*/ 2393631 h 2929107"/>
              <a:gd name="connsiteX5" fmla="*/ 972734 w 7451903"/>
              <a:gd name="connsiteY5" fmla="*/ 2393631 h 2929107"/>
              <a:gd name="connsiteX0" fmla="*/ 2948268 w 7179329"/>
              <a:gd name="connsiteY0" fmla="*/ 4222431 h 4228268"/>
              <a:gd name="connsiteX1" fmla="*/ 0 w 7179329"/>
              <a:gd name="connsiteY1" fmla="*/ 1769985 h 4228268"/>
              <a:gd name="connsiteX2" fmla="*/ 1030779 w 7179329"/>
              <a:gd name="connsiteY2" fmla="*/ 80494 h 4228268"/>
              <a:gd name="connsiteX3" fmla="*/ 6105390 w 7179329"/>
              <a:gd name="connsiteY3" fmla="*/ 489285 h 4228268"/>
              <a:gd name="connsiteX4" fmla="*/ 6629886 w 7179329"/>
              <a:gd name="connsiteY4" fmla="*/ 2393631 h 4228268"/>
              <a:gd name="connsiteX5" fmla="*/ 2948268 w 7179329"/>
              <a:gd name="connsiteY5" fmla="*/ 4222431 h 4228268"/>
              <a:gd name="connsiteX0" fmla="*/ 2984479 w 7215540"/>
              <a:gd name="connsiteY0" fmla="*/ 4222431 h 4228268"/>
              <a:gd name="connsiteX1" fmla="*/ 36211 w 7215540"/>
              <a:gd name="connsiteY1" fmla="*/ 1769985 h 4228268"/>
              <a:gd name="connsiteX2" fmla="*/ 1066990 w 7215540"/>
              <a:gd name="connsiteY2" fmla="*/ 80494 h 4228268"/>
              <a:gd name="connsiteX3" fmla="*/ 6141601 w 7215540"/>
              <a:gd name="connsiteY3" fmla="*/ 489285 h 4228268"/>
              <a:gd name="connsiteX4" fmla="*/ 6666097 w 7215540"/>
              <a:gd name="connsiteY4" fmla="*/ 2393631 h 4228268"/>
              <a:gd name="connsiteX5" fmla="*/ 2984479 w 7215540"/>
              <a:gd name="connsiteY5" fmla="*/ 4222431 h 4228268"/>
              <a:gd name="connsiteX0" fmla="*/ 2317112 w 6548173"/>
              <a:gd name="connsiteY0" fmla="*/ 4295387 h 4298541"/>
              <a:gd name="connsiteX1" fmla="*/ 100364 w 6548173"/>
              <a:gd name="connsiteY1" fmla="*/ 2854160 h 4298541"/>
              <a:gd name="connsiteX2" fmla="*/ 399623 w 6548173"/>
              <a:gd name="connsiteY2" fmla="*/ 153450 h 4298541"/>
              <a:gd name="connsiteX3" fmla="*/ 5474234 w 6548173"/>
              <a:gd name="connsiteY3" fmla="*/ 562241 h 4298541"/>
              <a:gd name="connsiteX4" fmla="*/ 5998730 w 6548173"/>
              <a:gd name="connsiteY4" fmla="*/ 2466587 h 4298541"/>
              <a:gd name="connsiteX5" fmla="*/ 2317112 w 6548173"/>
              <a:gd name="connsiteY5" fmla="*/ 4295387 h 4298541"/>
              <a:gd name="connsiteX0" fmla="*/ 2317112 w 6108590"/>
              <a:gd name="connsiteY0" fmla="*/ 4320614 h 4326657"/>
              <a:gd name="connsiteX1" fmla="*/ 100364 w 6108590"/>
              <a:gd name="connsiteY1" fmla="*/ 2879387 h 4326657"/>
              <a:gd name="connsiteX2" fmla="*/ 399623 w 6108590"/>
              <a:gd name="connsiteY2" fmla="*/ 178677 h 4326657"/>
              <a:gd name="connsiteX3" fmla="*/ 5474234 w 6108590"/>
              <a:gd name="connsiteY3" fmla="*/ 587468 h 4326657"/>
              <a:gd name="connsiteX4" fmla="*/ 5686758 w 6108590"/>
              <a:gd name="connsiteY4" fmla="*/ 3277122 h 4326657"/>
              <a:gd name="connsiteX5" fmla="*/ 2317112 w 6108590"/>
              <a:gd name="connsiteY5" fmla="*/ 4320614 h 4326657"/>
              <a:gd name="connsiteX0" fmla="*/ 2263569 w 5753786"/>
              <a:gd name="connsiteY0" fmla="*/ 4202926 h 4208074"/>
              <a:gd name="connsiteX1" fmla="*/ 46821 w 5753786"/>
              <a:gd name="connsiteY1" fmla="*/ 2761699 h 4208074"/>
              <a:gd name="connsiteX2" fmla="*/ 346080 w 5753786"/>
              <a:gd name="connsiteY2" fmla="*/ 60989 h 4208074"/>
              <a:gd name="connsiteX3" fmla="*/ 4560079 w 5753786"/>
              <a:gd name="connsiteY3" fmla="*/ 1061450 h 4208074"/>
              <a:gd name="connsiteX4" fmla="*/ 5633215 w 5753786"/>
              <a:gd name="connsiteY4" fmla="*/ 3159434 h 4208074"/>
              <a:gd name="connsiteX5" fmla="*/ 2263569 w 5753786"/>
              <a:gd name="connsiteY5" fmla="*/ 4202926 h 4208074"/>
              <a:gd name="connsiteX0" fmla="*/ 2346570 w 6387770"/>
              <a:gd name="connsiteY0" fmla="*/ 4543930 h 4550931"/>
              <a:gd name="connsiteX1" fmla="*/ 129822 w 6387770"/>
              <a:gd name="connsiteY1" fmla="*/ 3102703 h 4550931"/>
              <a:gd name="connsiteX2" fmla="*/ 429081 w 6387770"/>
              <a:gd name="connsiteY2" fmla="*/ 401993 h 4550931"/>
              <a:gd name="connsiteX3" fmla="*/ 5901725 w 6387770"/>
              <a:gd name="connsiteY3" fmla="*/ 337447 h 4550931"/>
              <a:gd name="connsiteX4" fmla="*/ 5716216 w 6387770"/>
              <a:gd name="connsiteY4" fmla="*/ 3500438 h 4550931"/>
              <a:gd name="connsiteX5" fmla="*/ 2346570 w 6387770"/>
              <a:gd name="connsiteY5" fmla="*/ 4543930 h 4550931"/>
              <a:gd name="connsiteX0" fmla="*/ 2111133 w 6152333"/>
              <a:gd name="connsiteY0" fmla="*/ 4554938 h 4557058"/>
              <a:gd name="connsiteX1" fmla="*/ 948634 w 6152333"/>
              <a:gd name="connsiteY1" fmla="*/ 3307349 h 4557058"/>
              <a:gd name="connsiteX2" fmla="*/ 193644 w 6152333"/>
              <a:gd name="connsiteY2" fmla="*/ 413001 h 4557058"/>
              <a:gd name="connsiteX3" fmla="*/ 5666288 w 6152333"/>
              <a:gd name="connsiteY3" fmla="*/ 348455 h 4557058"/>
              <a:gd name="connsiteX4" fmla="*/ 5480779 w 6152333"/>
              <a:gd name="connsiteY4" fmla="*/ 3511446 h 4557058"/>
              <a:gd name="connsiteX5" fmla="*/ 2111133 w 6152333"/>
              <a:gd name="connsiteY5" fmla="*/ 4554938 h 4557058"/>
              <a:gd name="connsiteX0" fmla="*/ 3233308 w 6195395"/>
              <a:gd name="connsiteY0" fmla="*/ 4242966 h 4248274"/>
              <a:gd name="connsiteX1" fmla="*/ 1038075 w 6195395"/>
              <a:gd name="connsiteY1" fmla="*/ 3307349 h 4248274"/>
              <a:gd name="connsiteX2" fmla="*/ 283085 w 6195395"/>
              <a:gd name="connsiteY2" fmla="*/ 413001 h 4248274"/>
              <a:gd name="connsiteX3" fmla="*/ 5755729 w 6195395"/>
              <a:gd name="connsiteY3" fmla="*/ 348455 h 4248274"/>
              <a:gd name="connsiteX4" fmla="*/ 5570220 w 6195395"/>
              <a:gd name="connsiteY4" fmla="*/ 3511446 h 4248274"/>
              <a:gd name="connsiteX5" fmla="*/ 3233308 w 6195395"/>
              <a:gd name="connsiteY5" fmla="*/ 4242966 h 4248274"/>
              <a:gd name="connsiteX0" fmla="*/ 3033953 w 5978628"/>
              <a:gd name="connsiteY0" fmla="*/ 4254099 h 4259407"/>
              <a:gd name="connsiteX1" fmla="*/ 838720 w 5978628"/>
              <a:gd name="connsiteY1" fmla="*/ 3318482 h 4259407"/>
              <a:gd name="connsiteX2" fmla="*/ 320398 w 5978628"/>
              <a:gd name="connsiteY2" fmla="*/ 402619 h 4259407"/>
              <a:gd name="connsiteX3" fmla="*/ 5556374 w 5978628"/>
              <a:gd name="connsiteY3" fmla="*/ 359588 h 4259407"/>
              <a:gd name="connsiteX4" fmla="*/ 5370865 w 5978628"/>
              <a:gd name="connsiteY4" fmla="*/ 3522579 h 4259407"/>
              <a:gd name="connsiteX5" fmla="*/ 3033953 w 5978628"/>
              <a:gd name="connsiteY5" fmla="*/ 4254099 h 4259407"/>
              <a:gd name="connsiteX0" fmla="*/ 2984163 w 5928838"/>
              <a:gd name="connsiteY0" fmla="*/ 4256637 h 4260286"/>
              <a:gd name="connsiteX1" fmla="*/ 982567 w 5928838"/>
              <a:gd name="connsiteY1" fmla="*/ 3364050 h 4260286"/>
              <a:gd name="connsiteX2" fmla="*/ 270608 w 5928838"/>
              <a:gd name="connsiteY2" fmla="*/ 405157 h 4260286"/>
              <a:gd name="connsiteX3" fmla="*/ 5506584 w 5928838"/>
              <a:gd name="connsiteY3" fmla="*/ 362126 h 4260286"/>
              <a:gd name="connsiteX4" fmla="*/ 5321075 w 5928838"/>
              <a:gd name="connsiteY4" fmla="*/ 3525117 h 4260286"/>
              <a:gd name="connsiteX5" fmla="*/ 2984163 w 5928838"/>
              <a:gd name="connsiteY5" fmla="*/ 4256637 h 4260286"/>
              <a:gd name="connsiteX0" fmla="*/ 3051653 w 5996328"/>
              <a:gd name="connsiteY0" fmla="*/ 4256637 h 4260286"/>
              <a:gd name="connsiteX1" fmla="*/ 1050057 w 5996328"/>
              <a:gd name="connsiteY1" fmla="*/ 3364050 h 4260286"/>
              <a:gd name="connsiteX2" fmla="*/ 338098 w 5996328"/>
              <a:gd name="connsiteY2" fmla="*/ 405157 h 4260286"/>
              <a:gd name="connsiteX3" fmla="*/ 5574074 w 5996328"/>
              <a:gd name="connsiteY3" fmla="*/ 362126 h 4260286"/>
              <a:gd name="connsiteX4" fmla="*/ 5388565 w 5996328"/>
              <a:gd name="connsiteY4" fmla="*/ 3525117 h 4260286"/>
              <a:gd name="connsiteX5" fmla="*/ 3051653 w 5996328"/>
              <a:gd name="connsiteY5" fmla="*/ 4256637 h 4260286"/>
              <a:gd name="connsiteX0" fmla="*/ 2924961 w 5869636"/>
              <a:gd name="connsiteY0" fmla="*/ 4256637 h 4260286"/>
              <a:gd name="connsiteX1" fmla="*/ 923365 w 5869636"/>
              <a:gd name="connsiteY1" fmla="*/ 3364050 h 4260286"/>
              <a:gd name="connsiteX2" fmla="*/ 211406 w 5869636"/>
              <a:gd name="connsiteY2" fmla="*/ 405157 h 4260286"/>
              <a:gd name="connsiteX3" fmla="*/ 5447382 w 5869636"/>
              <a:gd name="connsiteY3" fmla="*/ 362126 h 4260286"/>
              <a:gd name="connsiteX4" fmla="*/ 5261873 w 5869636"/>
              <a:gd name="connsiteY4" fmla="*/ 3525117 h 4260286"/>
              <a:gd name="connsiteX5" fmla="*/ 2924961 w 5869636"/>
              <a:gd name="connsiteY5" fmla="*/ 4256637 h 4260286"/>
              <a:gd name="connsiteX0" fmla="*/ 3022666 w 5967341"/>
              <a:gd name="connsiteY0" fmla="*/ 4223402 h 4227051"/>
              <a:gd name="connsiteX1" fmla="*/ 1021070 w 5967341"/>
              <a:gd name="connsiteY1" fmla="*/ 3330815 h 4227051"/>
              <a:gd name="connsiteX2" fmla="*/ 309111 w 5967341"/>
              <a:gd name="connsiteY2" fmla="*/ 371922 h 4227051"/>
              <a:gd name="connsiteX3" fmla="*/ 5545087 w 5967341"/>
              <a:gd name="connsiteY3" fmla="*/ 328891 h 4227051"/>
              <a:gd name="connsiteX4" fmla="*/ 5359578 w 5967341"/>
              <a:gd name="connsiteY4" fmla="*/ 3491882 h 4227051"/>
              <a:gd name="connsiteX5" fmla="*/ 3022666 w 5967341"/>
              <a:gd name="connsiteY5" fmla="*/ 4223402 h 4227051"/>
              <a:gd name="connsiteX0" fmla="*/ 3410836 w 6030539"/>
              <a:gd name="connsiteY0" fmla="*/ 4653708 h 4654805"/>
              <a:gd name="connsiteX1" fmla="*/ 1097268 w 6030539"/>
              <a:gd name="connsiteY1" fmla="*/ 3330815 h 4654805"/>
              <a:gd name="connsiteX2" fmla="*/ 385309 w 6030539"/>
              <a:gd name="connsiteY2" fmla="*/ 371922 h 4654805"/>
              <a:gd name="connsiteX3" fmla="*/ 5621285 w 6030539"/>
              <a:gd name="connsiteY3" fmla="*/ 328891 h 4654805"/>
              <a:gd name="connsiteX4" fmla="*/ 5435776 w 6030539"/>
              <a:gd name="connsiteY4" fmla="*/ 3491882 h 4654805"/>
              <a:gd name="connsiteX5" fmla="*/ 3410836 w 6030539"/>
              <a:gd name="connsiteY5" fmla="*/ 4653708 h 4654805"/>
              <a:gd name="connsiteX0" fmla="*/ 3410836 w 6030539"/>
              <a:gd name="connsiteY0" fmla="*/ 4653708 h 4790135"/>
              <a:gd name="connsiteX1" fmla="*/ 1097268 w 6030539"/>
              <a:gd name="connsiteY1" fmla="*/ 3330815 h 4790135"/>
              <a:gd name="connsiteX2" fmla="*/ 385309 w 6030539"/>
              <a:gd name="connsiteY2" fmla="*/ 371922 h 4790135"/>
              <a:gd name="connsiteX3" fmla="*/ 5621285 w 6030539"/>
              <a:gd name="connsiteY3" fmla="*/ 328891 h 4790135"/>
              <a:gd name="connsiteX4" fmla="*/ 5435776 w 6030539"/>
              <a:gd name="connsiteY4" fmla="*/ 3491882 h 4790135"/>
              <a:gd name="connsiteX5" fmla="*/ 3410836 w 6030539"/>
              <a:gd name="connsiteY5" fmla="*/ 4653708 h 4790135"/>
              <a:gd name="connsiteX0" fmla="*/ 3410836 w 5913075"/>
              <a:gd name="connsiteY0" fmla="*/ 4653708 h 4791119"/>
              <a:gd name="connsiteX1" fmla="*/ 1097268 w 5913075"/>
              <a:gd name="connsiteY1" fmla="*/ 3330815 h 4791119"/>
              <a:gd name="connsiteX2" fmla="*/ 385309 w 5913075"/>
              <a:gd name="connsiteY2" fmla="*/ 371922 h 4791119"/>
              <a:gd name="connsiteX3" fmla="*/ 5621285 w 5913075"/>
              <a:gd name="connsiteY3" fmla="*/ 328891 h 4791119"/>
              <a:gd name="connsiteX4" fmla="*/ 5435776 w 5913075"/>
              <a:gd name="connsiteY4" fmla="*/ 3491882 h 4791119"/>
              <a:gd name="connsiteX5" fmla="*/ 3410836 w 5913075"/>
              <a:gd name="connsiteY5" fmla="*/ 4653708 h 4791119"/>
              <a:gd name="connsiteX0" fmla="*/ 3410836 w 5636311"/>
              <a:gd name="connsiteY0" fmla="*/ 4827121 h 4964532"/>
              <a:gd name="connsiteX1" fmla="*/ 1097268 w 5636311"/>
              <a:gd name="connsiteY1" fmla="*/ 3504228 h 4964532"/>
              <a:gd name="connsiteX2" fmla="*/ 385309 w 5636311"/>
              <a:gd name="connsiteY2" fmla="*/ 545335 h 4964532"/>
              <a:gd name="connsiteX3" fmla="*/ 5621285 w 5636311"/>
              <a:gd name="connsiteY3" fmla="*/ 502304 h 4964532"/>
              <a:gd name="connsiteX4" fmla="*/ 5435776 w 5636311"/>
              <a:gd name="connsiteY4" fmla="*/ 3665295 h 4964532"/>
              <a:gd name="connsiteX5" fmla="*/ 3410836 w 5636311"/>
              <a:gd name="connsiteY5" fmla="*/ 4827121 h 4964532"/>
              <a:gd name="connsiteX0" fmla="*/ 3410836 w 6065610"/>
              <a:gd name="connsiteY0" fmla="*/ 4516700 h 4654111"/>
              <a:gd name="connsiteX1" fmla="*/ 1097268 w 6065610"/>
              <a:gd name="connsiteY1" fmla="*/ 3193807 h 4654111"/>
              <a:gd name="connsiteX2" fmla="*/ 385309 w 6065610"/>
              <a:gd name="connsiteY2" fmla="*/ 234914 h 4654111"/>
              <a:gd name="connsiteX3" fmla="*/ 5621285 w 6065610"/>
              <a:gd name="connsiteY3" fmla="*/ 191883 h 4654111"/>
              <a:gd name="connsiteX4" fmla="*/ 5435776 w 6065610"/>
              <a:gd name="connsiteY4" fmla="*/ 3354874 h 4654111"/>
              <a:gd name="connsiteX5" fmla="*/ 3410836 w 6065610"/>
              <a:gd name="connsiteY5" fmla="*/ 4516700 h 4654111"/>
              <a:gd name="connsiteX0" fmla="*/ 2950689 w 5412024"/>
              <a:gd name="connsiteY0" fmla="*/ 4787966 h 4925377"/>
              <a:gd name="connsiteX1" fmla="*/ 637121 w 5412024"/>
              <a:gd name="connsiteY1" fmla="*/ 3465073 h 4925377"/>
              <a:gd name="connsiteX2" fmla="*/ 506075 w 5412024"/>
              <a:gd name="connsiteY2" fmla="*/ 269511 h 4925377"/>
              <a:gd name="connsiteX3" fmla="*/ 5161138 w 5412024"/>
              <a:gd name="connsiteY3" fmla="*/ 463149 h 4925377"/>
              <a:gd name="connsiteX4" fmla="*/ 4975629 w 5412024"/>
              <a:gd name="connsiteY4" fmla="*/ 3626140 h 4925377"/>
              <a:gd name="connsiteX5" fmla="*/ 2950689 w 5412024"/>
              <a:gd name="connsiteY5" fmla="*/ 4787966 h 4925377"/>
              <a:gd name="connsiteX0" fmla="*/ 2676323 w 4980100"/>
              <a:gd name="connsiteY0" fmla="*/ 4745971 h 4883382"/>
              <a:gd name="connsiteX1" fmla="*/ 362755 w 4980100"/>
              <a:gd name="connsiteY1" fmla="*/ 3423078 h 4883382"/>
              <a:gd name="connsiteX2" fmla="*/ 231709 w 4980100"/>
              <a:gd name="connsiteY2" fmla="*/ 227516 h 4883382"/>
              <a:gd name="connsiteX3" fmla="*/ 2577917 w 4980100"/>
              <a:gd name="connsiteY3" fmla="*/ 277136 h 4883382"/>
              <a:gd name="connsiteX4" fmla="*/ 4886772 w 4980100"/>
              <a:gd name="connsiteY4" fmla="*/ 421154 h 4883382"/>
              <a:gd name="connsiteX5" fmla="*/ 4701263 w 4980100"/>
              <a:gd name="connsiteY5" fmla="*/ 3584145 h 4883382"/>
              <a:gd name="connsiteX6" fmla="*/ 2676323 w 4980100"/>
              <a:gd name="connsiteY6" fmla="*/ 4745971 h 4883382"/>
              <a:gd name="connsiteX0" fmla="*/ 2676323 w 4980100"/>
              <a:gd name="connsiteY0" fmla="*/ 4793875 h 4931286"/>
              <a:gd name="connsiteX1" fmla="*/ 362755 w 4980100"/>
              <a:gd name="connsiteY1" fmla="*/ 3470982 h 4931286"/>
              <a:gd name="connsiteX2" fmla="*/ 231709 w 4980100"/>
              <a:gd name="connsiteY2" fmla="*/ 275420 h 4931286"/>
              <a:gd name="connsiteX3" fmla="*/ 2577917 w 4980100"/>
              <a:gd name="connsiteY3" fmla="*/ 325040 h 4931286"/>
              <a:gd name="connsiteX4" fmla="*/ 4886772 w 4980100"/>
              <a:gd name="connsiteY4" fmla="*/ 469058 h 4931286"/>
              <a:gd name="connsiteX5" fmla="*/ 4701263 w 4980100"/>
              <a:gd name="connsiteY5" fmla="*/ 3632049 h 4931286"/>
              <a:gd name="connsiteX6" fmla="*/ 2676323 w 4980100"/>
              <a:gd name="connsiteY6" fmla="*/ 4793875 h 4931286"/>
              <a:gd name="connsiteX0" fmla="*/ 2676323 w 4980100"/>
              <a:gd name="connsiteY0" fmla="*/ 4793875 h 4931286"/>
              <a:gd name="connsiteX1" fmla="*/ 362755 w 4980100"/>
              <a:gd name="connsiteY1" fmla="*/ 3470982 h 4931286"/>
              <a:gd name="connsiteX2" fmla="*/ 231709 w 4980100"/>
              <a:gd name="connsiteY2" fmla="*/ 275420 h 4931286"/>
              <a:gd name="connsiteX3" fmla="*/ 2577917 w 4980100"/>
              <a:gd name="connsiteY3" fmla="*/ 325040 h 4931286"/>
              <a:gd name="connsiteX4" fmla="*/ 4886772 w 4980100"/>
              <a:gd name="connsiteY4" fmla="*/ 469058 h 4931286"/>
              <a:gd name="connsiteX5" fmla="*/ 4701263 w 4980100"/>
              <a:gd name="connsiteY5" fmla="*/ 3632049 h 4931286"/>
              <a:gd name="connsiteX6" fmla="*/ 2676323 w 4980100"/>
              <a:gd name="connsiteY6" fmla="*/ 4793875 h 4931286"/>
              <a:gd name="connsiteX0" fmla="*/ 2676323 w 4980100"/>
              <a:gd name="connsiteY0" fmla="*/ 4793875 h 4931286"/>
              <a:gd name="connsiteX1" fmla="*/ 362755 w 4980100"/>
              <a:gd name="connsiteY1" fmla="*/ 3470982 h 4931286"/>
              <a:gd name="connsiteX2" fmla="*/ 231709 w 4980100"/>
              <a:gd name="connsiteY2" fmla="*/ 275420 h 4931286"/>
              <a:gd name="connsiteX3" fmla="*/ 2577917 w 4980100"/>
              <a:gd name="connsiteY3" fmla="*/ 325040 h 4931286"/>
              <a:gd name="connsiteX4" fmla="*/ 4886772 w 4980100"/>
              <a:gd name="connsiteY4" fmla="*/ 469058 h 4931286"/>
              <a:gd name="connsiteX5" fmla="*/ 4701263 w 4980100"/>
              <a:gd name="connsiteY5" fmla="*/ 3632049 h 4931286"/>
              <a:gd name="connsiteX6" fmla="*/ 2676323 w 4980100"/>
              <a:gd name="connsiteY6" fmla="*/ 4793875 h 4931286"/>
              <a:gd name="connsiteX0" fmla="*/ 2676323 w 4980100"/>
              <a:gd name="connsiteY0" fmla="*/ 4793875 h 4931286"/>
              <a:gd name="connsiteX1" fmla="*/ 362755 w 4980100"/>
              <a:gd name="connsiteY1" fmla="*/ 3470982 h 4931286"/>
              <a:gd name="connsiteX2" fmla="*/ 231709 w 4980100"/>
              <a:gd name="connsiteY2" fmla="*/ 275420 h 4931286"/>
              <a:gd name="connsiteX3" fmla="*/ 2577917 w 4980100"/>
              <a:gd name="connsiteY3" fmla="*/ 325040 h 4931286"/>
              <a:gd name="connsiteX4" fmla="*/ 4886772 w 4980100"/>
              <a:gd name="connsiteY4" fmla="*/ 469058 h 4931286"/>
              <a:gd name="connsiteX5" fmla="*/ 4701263 w 4980100"/>
              <a:gd name="connsiteY5" fmla="*/ 3632049 h 4931286"/>
              <a:gd name="connsiteX6" fmla="*/ 2676323 w 4980100"/>
              <a:gd name="connsiteY6" fmla="*/ 4793875 h 4931286"/>
              <a:gd name="connsiteX0" fmla="*/ 2676323 w 5194147"/>
              <a:gd name="connsiteY0" fmla="*/ 4739832 h 4878995"/>
              <a:gd name="connsiteX1" fmla="*/ 362755 w 5194147"/>
              <a:gd name="connsiteY1" fmla="*/ 3416939 h 4878995"/>
              <a:gd name="connsiteX2" fmla="*/ 231709 w 5194147"/>
              <a:gd name="connsiteY2" fmla="*/ 221377 h 4878995"/>
              <a:gd name="connsiteX3" fmla="*/ 2577917 w 5194147"/>
              <a:gd name="connsiteY3" fmla="*/ 270997 h 4878995"/>
              <a:gd name="connsiteX4" fmla="*/ 5035688 w 5194147"/>
              <a:gd name="connsiteY4" fmla="*/ 237554 h 4878995"/>
              <a:gd name="connsiteX5" fmla="*/ 4701263 w 5194147"/>
              <a:gd name="connsiteY5" fmla="*/ 3578006 h 4878995"/>
              <a:gd name="connsiteX6" fmla="*/ 2676323 w 5194147"/>
              <a:gd name="connsiteY6" fmla="*/ 4739832 h 4878995"/>
              <a:gd name="connsiteX0" fmla="*/ 2677016 w 5194106"/>
              <a:gd name="connsiteY0" fmla="*/ 4834201 h 4973363"/>
              <a:gd name="connsiteX1" fmla="*/ 363448 w 5194106"/>
              <a:gd name="connsiteY1" fmla="*/ 3511308 h 4973363"/>
              <a:gd name="connsiteX2" fmla="*/ 232402 w 5194106"/>
              <a:gd name="connsiteY2" fmla="*/ 315746 h 4973363"/>
              <a:gd name="connsiteX3" fmla="*/ 2588538 w 5194106"/>
              <a:gd name="connsiteY3" fmla="*/ 118893 h 4973363"/>
              <a:gd name="connsiteX4" fmla="*/ 5036381 w 5194106"/>
              <a:gd name="connsiteY4" fmla="*/ 331923 h 4973363"/>
              <a:gd name="connsiteX5" fmla="*/ 4701956 w 5194106"/>
              <a:gd name="connsiteY5" fmla="*/ 3672375 h 4973363"/>
              <a:gd name="connsiteX6" fmla="*/ 2677016 w 5194106"/>
              <a:gd name="connsiteY6" fmla="*/ 4834201 h 4973363"/>
              <a:gd name="connsiteX0" fmla="*/ 2499531 w 5191256"/>
              <a:gd name="connsiteY0" fmla="*/ 4183510 h 4411363"/>
              <a:gd name="connsiteX1" fmla="*/ 354734 w 5191256"/>
              <a:gd name="connsiteY1" fmla="*/ 3511308 h 4411363"/>
              <a:gd name="connsiteX2" fmla="*/ 223688 w 5191256"/>
              <a:gd name="connsiteY2" fmla="*/ 315746 h 4411363"/>
              <a:gd name="connsiteX3" fmla="*/ 2579824 w 5191256"/>
              <a:gd name="connsiteY3" fmla="*/ 118893 h 4411363"/>
              <a:gd name="connsiteX4" fmla="*/ 5027667 w 5191256"/>
              <a:gd name="connsiteY4" fmla="*/ 331923 h 4411363"/>
              <a:gd name="connsiteX5" fmla="*/ 4693242 w 5191256"/>
              <a:gd name="connsiteY5" fmla="*/ 3672375 h 4411363"/>
              <a:gd name="connsiteX6" fmla="*/ 2499531 w 5191256"/>
              <a:gd name="connsiteY6" fmla="*/ 4183510 h 4411363"/>
              <a:gd name="connsiteX0" fmla="*/ 2499531 w 5191256"/>
              <a:gd name="connsiteY0" fmla="*/ 4183510 h 4241987"/>
              <a:gd name="connsiteX1" fmla="*/ 354734 w 5191256"/>
              <a:gd name="connsiteY1" fmla="*/ 3511308 h 4241987"/>
              <a:gd name="connsiteX2" fmla="*/ 223688 w 5191256"/>
              <a:gd name="connsiteY2" fmla="*/ 315746 h 4241987"/>
              <a:gd name="connsiteX3" fmla="*/ 2579824 w 5191256"/>
              <a:gd name="connsiteY3" fmla="*/ 118893 h 4241987"/>
              <a:gd name="connsiteX4" fmla="*/ 5027667 w 5191256"/>
              <a:gd name="connsiteY4" fmla="*/ 331923 h 4241987"/>
              <a:gd name="connsiteX5" fmla="*/ 4693242 w 5191256"/>
              <a:gd name="connsiteY5" fmla="*/ 3672375 h 4241987"/>
              <a:gd name="connsiteX6" fmla="*/ 2499531 w 5191256"/>
              <a:gd name="connsiteY6" fmla="*/ 4183510 h 4241987"/>
              <a:gd name="connsiteX0" fmla="*/ 2453153 w 5144878"/>
              <a:gd name="connsiteY0" fmla="*/ 4701537 h 4760014"/>
              <a:gd name="connsiteX1" fmla="*/ 308356 w 5144878"/>
              <a:gd name="connsiteY1" fmla="*/ 4029335 h 4760014"/>
              <a:gd name="connsiteX2" fmla="*/ 177310 w 5144878"/>
              <a:gd name="connsiteY2" fmla="*/ 833773 h 4760014"/>
              <a:gd name="connsiteX3" fmla="*/ 1869612 w 5144878"/>
              <a:gd name="connsiteY3" fmla="*/ 32 h 4760014"/>
              <a:gd name="connsiteX4" fmla="*/ 4981289 w 5144878"/>
              <a:gd name="connsiteY4" fmla="*/ 849950 h 4760014"/>
              <a:gd name="connsiteX5" fmla="*/ 4646864 w 5144878"/>
              <a:gd name="connsiteY5" fmla="*/ 4190402 h 4760014"/>
              <a:gd name="connsiteX6" fmla="*/ 2453153 w 5144878"/>
              <a:gd name="connsiteY6" fmla="*/ 4701537 h 4760014"/>
              <a:gd name="connsiteX0" fmla="*/ 2453153 w 4726066"/>
              <a:gd name="connsiteY0" fmla="*/ 4703131 h 4761608"/>
              <a:gd name="connsiteX1" fmla="*/ 308356 w 4726066"/>
              <a:gd name="connsiteY1" fmla="*/ 4030929 h 4761608"/>
              <a:gd name="connsiteX2" fmla="*/ 177310 w 4726066"/>
              <a:gd name="connsiteY2" fmla="*/ 835367 h 4761608"/>
              <a:gd name="connsiteX3" fmla="*/ 1869612 w 4726066"/>
              <a:gd name="connsiteY3" fmla="*/ 1626 h 4761608"/>
              <a:gd name="connsiteX4" fmla="*/ 4081176 w 4726066"/>
              <a:gd name="connsiteY4" fmla="*/ 963279 h 4761608"/>
              <a:gd name="connsiteX5" fmla="*/ 4646864 w 4726066"/>
              <a:gd name="connsiteY5" fmla="*/ 4191996 h 4761608"/>
              <a:gd name="connsiteX6" fmla="*/ 2453153 w 4726066"/>
              <a:gd name="connsiteY6" fmla="*/ 4703131 h 4761608"/>
              <a:gd name="connsiteX0" fmla="*/ 3653101 w 5926014"/>
              <a:gd name="connsiteY0" fmla="*/ 4703169 h 4755908"/>
              <a:gd name="connsiteX1" fmla="*/ 1508304 w 5926014"/>
              <a:gd name="connsiteY1" fmla="*/ 4030967 h 4755908"/>
              <a:gd name="connsiteX2" fmla="*/ 38340 w 5926014"/>
              <a:gd name="connsiteY2" fmla="*/ 1148263 h 4755908"/>
              <a:gd name="connsiteX3" fmla="*/ 3069560 w 5926014"/>
              <a:gd name="connsiteY3" fmla="*/ 1664 h 4755908"/>
              <a:gd name="connsiteX4" fmla="*/ 5281124 w 5926014"/>
              <a:gd name="connsiteY4" fmla="*/ 963317 h 4755908"/>
              <a:gd name="connsiteX5" fmla="*/ 5846812 w 5926014"/>
              <a:gd name="connsiteY5" fmla="*/ 4192034 h 4755908"/>
              <a:gd name="connsiteX6" fmla="*/ 3653101 w 5926014"/>
              <a:gd name="connsiteY6" fmla="*/ 4703169 h 4755908"/>
              <a:gd name="connsiteX0" fmla="*/ 3811352 w 5916660"/>
              <a:gd name="connsiteY0" fmla="*/ 4323271 h 4446885"/>
              <a:gd name="connsiteX1" fmla="*/ 1509035 w 5916660"/>
              <a:gd name="connsiteY1" fmla="*/ 4030967 h 4446885"/>
              <a:gd name="connsiteX2" fmla="*/ 39071 w 5916660"/>
              <a:gd name="connsiteY2" fmla="*/ 1148263 h 4446885"/>
              <a:gd name="connsiteX3" fmla="*/ 3070291 w 5916660"/>
              <a:gd name="connsiteY3" fmla="*/ 1664 h 4446885"/>
              <a:gd name="connsiteX4" fmla="*/ 5281855 w 5916660"/>
              <a:gd name="connsiteY4" fmla="*/ 963317 h 4446885"/>
              <a:gd name="connsiteX5" fmla="*/ 5847543 w 5916660"/>
              <a:gd name="connsiteY5" fmla="*/ 4192034 h 4446885"/>
              <a:gd name="connsiteX6" fmla="*/ 3811352 w 5916660"/>
              <a:gd name="connsiteY6" fmla="*/ 4323271 h 4446885"/>
              <a:gd name="connsiteX0" fmla="*/ 3811352 w 5374767"/>
              <a:gd name="connsiteY0" fmla="*/ 4323271 h 4415977"/>
              <a:gd name="connsiteX1" fmla="*/ 1509035 w 5374767"/>
              <a:gd name="connsiteY1" fmla="*/ 4030967 h 4415977"/>
              <a:gd name="connsiteX2" fmla="*/ 39071 w 5374767"/>
              <a:gd name="connsiteY2" fmla="*/ 1148263 h 4415977"/>
              <a:gd name="connsiteX3" fmla="*/ 3070291 w 5374767"/>
              <a:gd name="connsiteY3" fmla="*/ 1664 h 4415977"/>
              <a:gd name="connsiteX4" fmla="*/ 5281855 w 5374767"/>
              <a:gd name="connsiteY4" fmla="*/ 963317 h 4415977"/>
              <a:gd name="connsiteX5" fmla="*/ 4643642 w 5374767"/>
              <a:gd name="connsiteY5" fmla="*/ 3443411 h 4415977"/>
              <a:gd name="connsiteX6" fmla="*/ 3811352 w 5374767"/>
              <a:gd name="connsiteY6" fmla="*/ 4323271 h 4415977"/>
              <a:gd name="connsiteX0" fmla="*/ 3811352 w 5025072"/>
              <a:gd name="connsiteY0" fmla="*/ 4321609 h 4414315"/>
              <a:gd name="connsiteX1" fmla="*/ 1509035 w 5025072"/>
              <a:gd name="connsiteY1" fmla="*/ 4029305 h 4414315"/>
              <a:gd name="connsiteX2" fmla="*/ 39071 w 5025072"/>
              <a:gd name="connsiteY2" fmla="*/ 1146601 h 4414315"/>
              <a:gd name="connsiteX3" fmla="*/ 3070291 w 5025072"/>
              <a:gd name="connsiteY3" fmla="*/ 2 h 4414315"/>
              <a:gd name="connsiteX4" fmla="*/ 4888056 w 5025072"/>
              <a:gd name="connsiteY4" fmla="*/ 1151604 h 4414315"/>
              <a:gd name="connsiteX5" fmla="*/ 4643642 w 5025072"/>
              <a:gd name="connsiteY5" fmla="*/ 3441749 h 4414315"/>
              <a:gd name="connsiteX6" fmla="*/ 3811352 w 5025072"/>
              <a:gd name="connsiteY6" fmla="*/ 4321609 h 4414315"/>
              <a:gd name="connsiteX0" fmla="*/ 3811352 w 5550846"/>
              <a:gd name="connsiteY0" fmla="*/ 4321609 h 4417427"/>
              <a:gd name="connsiteX1" fmla="*/ 1509035 w 5550846"/>
              <a:gd name="connsiteY1" fmla="*/ 4029305 h 4417427"/>
              <a:gd name="connsiteX2" fmla="*/ 39071 w 5550846"/>
              <a:gd name="connsiteY2" fmla="*/ 1146601 h 4417427"/>
              <a:gd name="connsiteX3" fmla="*/ 3070291 w 5550846"/>
              <a:gd name="connsiteY3" fmla="*/ 2 h 4417427"/>
              <a:gd name="connsiteX4" fmla="*/ 4888056 w 5550846"/>
              <a:gd name="connsiteY4" fmla="*/ 1151604 h 4417427"/>
              <a:gd name="connsiteX5" fmla="*/ 5510001 w 5550846"/>
              <a:gd name="connsiteY5" fmla="*/ 3397055 h 4417427"/>
              <a:gd name="connsiteX6" fmla="*/ 3811352 w 5550846"/>
              <a:gd name="connsiteY6" fmla="*/ 4321609 h 4417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550846" h="4417427">
                <a:moveTo>
                  <a:pt x="3811352" y="4321609"/>
                </a:moveTo>
                <a:cubicBezTo>
                  <a:pt x="3144524" y="4426984"/>
                  <a:pt x="2137748" y="4558473"/>
                  <a:pt x="1509035" y="4029305"/>
                </a:cubicBezTo>
                <a:cubicBezTo>
                  <a:pt x="880322" y="3500137"/>
                  <a:pt x="-221138" y="1818151"/>
                  <a:pt x="39071" y="1146601"/>
                </a:cubicBezTo>
                <a:cubicBezTo>
                  <a:pt x="299280" y="475051"/>
                  <a:pt x="2262127" y="-832"/>
                  <a:pt x="3070291" y="2"/>
                </a:cubicBezTo>
                <a:cubicBezTo>
                  <a:pt x="3878455" y="836"/>
                  <a:pt x="4535820" y="559357"/>
                  <a:pt x="4888056" y="1151604"/>
                </a:cubicBezTo>
                <a:cubicBezTo>
                  <a:pt x="5240292" y="1743851"/>
                  <a:pt x="5689452" y="2868721"/>
                  <a:pt x="5510001" y="3397055"/>
                </a:cubicBezTo>
                <a:cubicBezTo>
                  <a:pt x="5330550" y="3925389"/>
                  <a:pt x="4478180" y="4216234"/>
                  <a:pt x="3811352" y="4321609"/>
                </a:cubicBezTo>
                <a:close/>
              </a:path>
            </a:pathLst>
          </a:cu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36563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 varian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Graphics&#10;&#10;Automatisch gegenereerde beschrijving">
            <a:extLst>
              <a:ext uri="{FF2B5EF4-FFF2-40B4-BE49-F238E27FC236}">
                <a16:creationId xmlns:a16="http://schemas.microsoft.com/office/drawing/2014/main" id="{44FB7919-D743-A0BB-D645-361B3534E0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9DB083E6-CDDB-3597-55BA-5946915F876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7629" y="5562244"/>
            <a:ext cx="1188921" cy="1023252"/>
          </a:xfrm>
          <a:prstGeom prst="rect">
            <a:avLst/>
          </a:prstGeom>
        </p:spPr>
      </p:pic>
      <p:sp>
        <p:nvSpPr>
          <p:cNvPr id="2" name="Tijdelijke aanduiding voor tekst 13">
            <a:extLst>
              <a:ext uri="{FF2B5EF4-FFF2-40B4-BE49-F238E27FC236}">
                <a16:creationId xmlns:a16="http://schemas.microsoft.com/office/drawing/2014/main" id="{30E0F0D7-7377-60F4-5C7C-B0A22C3CC08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2345" y="242305"/>
            <a:ext cx="3816359" cy="1316864"/>
          </a:xfrm>
        </p:spPr>
        <p:txBody>
          <a:bodyPr anchor="ctr"/>
          <a:lstStyle>
            <a:lvl1pPr marL="0" indent="0" algn="l">
              <a:buNone/>
              <a:defRPr sz="3600">
                <a:solidFill>
                  <a:schemeClr val="bg1"/>
                </a:solidFill>
                <a:latin typeface="Arial Rounded MT Bold" panose="020F0704030504030204" pitchFamily="34" charset="77"/>
              </a:defRPr>
            </a:lvl1pPr>
          </a:lstStyle>
          <a:p>
            <a:pPr lvl="0"/>
            <a:r>
              <a:rPr lang="nl-NL"/>
              <a:t>Klikken om titel te veranderen</a:t>
            </a:r>
          </a:p>
        </p:txBody>
      </p:sp>
    </p:spTree>
    <p:extLst>
      <p:ext uri="{BB962C8B-B14F-4D97-AF65-F5344CB8AC3E}">
        <p14:creationId xmlns:p14="http://schemas.microsoft.com/office/powerpoint/2010/main" val="135590313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 variant 4 met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Graphics&#10;&#10;Automatisch gegenereerde beschrijving">
            <a:extLst>
              <a:ext uri="{FF2B5EF4-FFF2-40B4-BE49-F238E27FC236}">
                <a16:creationId xmlns:a16="http://schemas.microsoft.com/office/drawing/2014/main" id="{44FB7919-D743-A0BB-D645-361B3534E0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9DB083E6-CDDB-3597-55BA-5946915F876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7629" y="5562244"/>
            <a:ext cx="1188921" cy="1023252"/>
          </a:xfrm>
          <a:prstGeom prst="rect">
            <a:avLst/>
          </a:prstGeom>
        </p:spPr>
      </p:pic>
      <p:sp>
        <p:nvSpPr>
          <p:cNvPr id="2" name="Tijdelijke aanduiding voor tekst 13">
            <a:extLst>
              <a:ext uri="{FF2B5EF4-FFF2-40B4-BE49-F238E27FC236}">
                <a16:creationId xmlns:a16="http://schemas.microsoft.com/office/drawing/2014/main" id="{30E0F0D7-7377-60F4-5C7C-B0A22C3CC08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2345" y="242305"/>
            <a:ext cx="3816359" cy="1316864"/>
          </a:xfrm>
        </p:spPr>
        <p:txBody>
          <a:bodyPr anchor="ctr"/>
          <a:lstStyle>
            <a:lvl1pPr marL="0" indent="0" algn="l">
              <a:buNone/>
              <a:defRPr sz="3600">
                <a:solidFill>
                  <a:schemeClr val="bg1"/>
                </a:solidFill>
                <a:latin typeface="Arial Rounded MT Bold" panose="020F0704030504030204" pitchFamily="34" charset="77"/>
              </a:defRPr>
            </a:lvl1pPr>
          </a:lstStyle>
          <a:p>
            <a:pPr lvl="0"/>
            <a:r>
              <a:rPr lang="nl-NL"/>
              <a:t>Klikken om titel te veranderen</a:t>
            </a:r>
          </a:p>
        </p:txBody>
      </p:sp>
      <p:sp>
        <p:nvSpPr>
          <p:cNvPr id="3" name="Tijdelijke aanduiding voor afbeelding 5">
            <a:extLst>
              <a:ext uri="{FF2B5EF4-FFF2-40B4-BE49-F238E27FC236}">
                <a16:creationId xmlns:a16="http://schemas.microsoft.com/office/drawing/2014/main" id="{BE377A62-44FC-EDEE-6273-7C46719C1FC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46386" y="423016"/>
            <a:ext cx="5333612" cy="3793740"/>
          </a:xfrm>
          <a:custGeom>
            <a:avLst/>
            <a:gdLst>
              <a:gd name="connsiteX0" fmla="*/ 0 w 4646612"/>
              <a:gd name="connsiteY0" fmla="*/ 1189038 h 2378075"/>
              <a:gd name="connsiteX1" fmla="*/ 2323306 w 4646612"/>
              <a:gd name="connsiteY1" fmla="*/ 0 h 2378075"/>
              <a:gd name="connsiteX2" fmla="*/ 4646612 w 4646612"/>
              <a:gd name="connsiteY2" fmla="*/ 0 h 2378075"/>
              <a:gd name="connsiteX3" fmla="*/ 4646612 w 4646612"/>
              <a:gd name="connsiteY3" fmla="*/ 1189038 h 2378075"/>
              <a:gd name="connsiteX4" fmla="*/ 2323306 w 4646612"/>
              <a:gd name="connsiteY4" fmla="*/ 2378076 h 2378075"/>
              <a:gd name="connsiteX5" fmla="*/ 0 w 4646612"/>
              <a:gd name="connsiteY5" fmla="*/ 1189038 h 2378075"/>
              <a:gd name="connsiteX0" fmla="*/ 0 w 4646612"/>
              <a:gd name="connsiteY0" fmla="*/ 1189038 h 2378076"/>
              <a:gd name="connsiteX1" fmla="*/ 2323306 w 4646612"/>
              <a:gd name="connsiteY1" fmla="*/ 0 h 2378076"/>
              <a:gd name="connsiteX2" fmla="*/ 4646612 w 4646612"/>
              <a:gd name="connsiteY2" fmla="*/ 0 h 2378076"/>
              <a:gd name="connsiteX3" fmla="*/ 4646612 w 4646612"/>
              <a:gd name="connsiteY3" fmla="*/ 1189038 h 2378076"/>
              <a:gd name="connsiteX4" fmla="*/ 2323306 w 4646612"/>
              <a:gd name="connsiteY4" fmla="*/ 2378076 h 2378076"/>
              <a:gd name="connsiteX5" fmla="*/ 0 w 4646612"/>
              <a:gd name="connsiteY5" fmla="*/ 1189038 h 2378076"/>
              <a:gd name="connsiteX0" fmla="*/ 0 w 5093732"/>
              <a:gd name="connsiteY0" fmla="*/ 1189038 h 2378076"/>
              <a:gd name="connsiteX1" fmla="*/ 2323306 w 5093732"/>
              <a:gd name="connsiteY1" fmla="*/ 0 h 2378076"/>
              <a:gd name="connsiteX2" fmla="*/ 4646612 w 5093732"/>
              <a:gd name="connsiteY2" fmla="*/ 0 h 2378076"/>
              <a:gd name="connsiteX3" fmla="*/ 4646612 w 5093732"/>
              <a:gd name="connsiteY3" fmla="*/ 1189038 h 2378076"/>
              <a:gd name="connsiteX4" fmla="*/ 2323306 w 5093732"/>
              <a:gd name="connsiteY4" fmla="*/ 2378076 h 2378076"/>
              <a:gd name="connsiteX5" fmla="*/ 0 w 5093732"/>
              <a:gd name="connsiteY5" fmla="*/ 1189038 h 2378076"/>
              <a:gd name="connsiteX0" fmla="*/ 0 w 4818708"/>
              <a:gd name="connsiteY0" fmla="*/ 1189038 h 2378076"/>
              <a:gd name="connsiteX1" fmla="*/ 2323306 w 4818708"/>
              <a:gd name="connsiteY1" fmla="*/ 0 h 2378076"/>
              <a:gd name="connsiteX2" fmla="*/ 4646612 w 4818708"/>
              <a:gd name="connsiteY2" fmla="*/ 0 h 2378076"/>
              <a:gd name="connsiteX3" fmla="*/ 4646612 w 4818708"/>
              <a:gd name="connsiteY3" fmla="*/ 1189038 h 2378076"/>
              <a:gd name="connsiteX4" fmla="*/ 2323306 w 4818708"/>
              <a:gd name="connsiteY4" fmla="*/ 2378076 h 2378076"/>
              <a:gd name="connsiteX5" fmla="*/ 0 w 4818708"/>
              <a:gd name="connsiteY5" fmla="*/ 1189038 h 2378076"/>
              <a:gd name="connsiteX0" fmla="*/ 20957 w 4909789"/>
              <a:gd name="connsiteY0" fmla="*/ 2103438 h 3292476"/>
              <a:gd name="connsiteX1" fmla="*/ 1397590 w 4909789"/>
              <a:gd name="connsiteY1" fmla="*/ 0 h 3292476"/>
              <a:gd name="connsiteX2" fmla="*/ 4667569 w 4909789"/>
              <a:gd name="connsiteY2" fmla="*/ 914400 h 3292476"/>
              <a:gd name="connsiteX3" fmla="*/ 4667569 w 4909789"/>
              <a:gd name="connsiteY3" fmla="*/ 2103438 h 3292476"/>
              <a:gd name="connsiteX4" fmla="*/ 2344263 w 4909789"/>
              <a:gd name="connsiteY4" fmla="*/ 3292476 h 3292476"/>
              <a:gd name="connsiteX5" fmla="*/ 20957 w 4909789"/>
              <a:gd name="connsiteY5" fmla="*/ 2103438 h 3292476"/>
              <a:gd name="connsiteX0" fmla="*/ 20531 w 4950521"/>
              <a:gd name="connsiteY0" fmla="*/ 2145364 h 3334402"/>
              <a:gd name="connsiteX1" fmla="*/ 1397164 w 4950521"/>
              <a:gd name="connsiteY1" fmla="*/ 41926 h 3334402"/>
              <a:gd name="connsiteX2" fmla="*/ 4548809 w 4950521"/>
              <a:gd name="connsiteY2" fmla="*/ 848749 h 3334402"/>
              <a:gd name="connsiteX3" fmla="*/ 4667143 w 4950521"/>
              <a:gd name="connsiteY3" fmla="*/ 2145364 h 3334402"/>
              <a:gd name="connsiteX4" fmla="*/ 2343837 w 4950521"/>
              <a:gd name="connsiteY4" fmla="*/ 3334402 h 3334402"/>
              <a:gd name="connsiteX5" fmla="*/ 20531 w 4950521"/>
              <a:gd name="connsiteY5" fmla="*/ 2145364 h 3334402"/>
              <a:gd name="connsiteX0" fmla="*/ 20531 w 5061003"/>
              <a:gd name="connsiteY0" fmla="*/ 2157668 h 3631682"/>
              <a:gd name="connsiteX1" fmla="*/ 1397164 w 5061003"/>
              <a:gd name="connsiteY1" fmla="*/ 54230 h 3631682"/>
              <a:gd name="connsiteX2" fmla="*/ 4548809 w 5061003"/>
              <a:gd name="connsiteY2" fmla="*/ 861053 h 3631682"/>
              <a:gd name="connsiteX3" fmla="*/ 4839266 w 5061003"/>
              <a:gd name="connsiteY3" fmla="*/ 3416313 h 3631682"/>
              <a:gd name="connsiteX4" fmla="*/ 2343837 w 5061003"/>
              <a:gd name="connsiteY4" fmla="*/ 3346706 h 3631682"/>
              <a:gd name="connsiteX5" fmla="*/ 20531 w 5061003"/>
              <a:gd name="connsiteY5" fmla="*/ 2157668 h 3631682"/>
              <a:gd name="connsiteX0" fmla="*/ 260507 w 5357273"/>
              <a:gd name="connsiteY0" fmla="*/ 2112321 h 3586335"/>
              <a:gd name="connsiteX1" fmla="*/ 564244 w 5357273"/>
              <a:gd name="connsiteY1" fmla="*/ 57651 h 3586335"/>
              <a:gd name="connsiteX2" fmla="*/ 4788785 w 5357273"/>
              <a:gd name="connsiteY2" fmla="*/ 815706 h 3586335"/>
              <a:gd name="connsiteX3" fmla="*/ 5079242 w 5357273"/>
              <a:gd name="connsiteY3" fmla="*/ 3370966 h 3586335"/>
              <a:gd name="connsiteX4" fmla="*/ 2583813 w 5357273"/>
              <a:gd name="connsiteY4" fmla="*/ 3301359 h 3586335"/>
              <a:gd name="connsiteX5" fmla="*/ 260507 w 5357273"/>
              <a:gd name="connsiteY5" fmla="*/ 2112321 h 3586335"/>
              <a:gd name="connsiteX0" fmla="*/ 236846 w 5333612"/>
              <a:gd name="connsiteY0" fmla="*/ 2112321 h 3793740"/>
              <a:gd name="connsiteX1" fmla="*/ 540583 w 5333612"/>
              <a:gd name="connsiteY1" fmla="*/ 57651 h 3793740"/>
              <a:gd name="connsiteX2" fmla="*/ 4765124 w 5333612"/>
              <a:gd name="connsiteY2" fmla="*/ 815706 h 3793740"/>
              <a:gd name="connsiteX3" fmla="*/ 5055581 w 5333612"/>
              <a:gd name="connsiteY3" fmla="*/ 3370966 h 3793740"/>
              <a:gd name="connsiteX4" fmla="*/ 2206584 w 5333612"/>
              <a:gd name="connsiteY4" fmla="*/ 3691503 h 3793740"/>
              <a:gd name="connsiteX5" fmla="*/ 236846 w 5333612"/>
              <a:gd name="connsiteY5" fmla="*/ 2112321 h 3793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33612" h="3793740">
                <a:moveTo>
                  <a:pt x="236846" y="2112321"/>
                </a:moveTo>
                <a:cubicBezTo>
                  <a:pt x="-40821" y="1506679"/>
                  <a:pt x="-214130" y="273754"/>
                  <a:pt x="540583" y="57651"/>
                </a:cubicBezTo>
                <a:cubicBezTo>
                  <a:pt x="1295296" y="-158452"/>
                  <a:pt x="4012624" y="263487"/>
                  <a:pt x="4765124" y="815706"/>
                </a:cubicBezTo>
                <a:cubicBezTo>
                  <a:pt x="5517624" y="1367925"/>
                  <a:pt x="5423076" y="2956691"/>
                  <a:pt x="5055581" y="3370966"/>
                </a:cubicBezTo>
                <a:cubicBezTo>
                  <a:pt x="4688086" y="3785241"/>
                  <a:pt x="3009706" y="3901277"/>
                  <a:pt x="2206584" y="3691503"/>
                </a:cubicBezTo>
                <a:cubicBezTo>
                  <a:pt x="1403462" y="3481729"/>
                  <a:pt x="514513" y="2717963"/>
                  <a:pt x="236846" y="2112321"/>
                </a:cubicBezTo>
                <a:close/>
              </a:path>
            </a:pathLst>
          </a:custGeom>
        </p:spPr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0522568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 varian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clipart, Graphics&#10;&#10;Automatisch gegenereerde beschrijving">
            <a:extLst>
              <a:ext uri="{FF2B5EF4-FFF2-40B4-BE49-F238E27FC236}">
                <a16:creationId xmlns:a16="http://schemas.microsoft.com/office/drawing/2014/main" id="{B0D979F5-D280-EB83-1040-6F760350570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CD91E0C3-8508-1BBC-F71E-08F66042DE4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7629" y="5562244"/>
            <a:ext cx="1188921" cy="1023252"/>
          </a:xfrm>
          <a:prstGeom prst="rect">
            <a:avLst/>
          </a:prstGeom>
        </p:spPr>
      </p:pic>
      <p:sp>
        <p:nvSpPr>
          <p:cNvPr id="2" name="Tijdelijke aanduiding voor tekst 13">
            <a:extLst>
              <a:ext uri="{FF2B5EF4-FFF2-40B4-BE49-F238E27FC236}">
                <a16:creationId xmlns:a16="http://schemas.microsoft.com/office/drawing/2014/main" id="{6E175466-99E3-25EF-F2FE-C785B57BAD2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2345" y="242305"/>
            <a:ext cx="3207600" cy="1681088"/>
          </a:xfrm>
        </p:spPr>
        <p:txBody>
          <a:bodyPr anchor="ctr"/>
          <a:lstStyle>
            <a:lvl1pPr marL="0" indent="0" algn="l">
              <a:buNone/>
              <a:defRPr sz="3600">
                <a:solidFill>
                  <a:schemeClr val="bg1"/>
                </a:solidFill>
                <a:latin typeface="Arial Rounded MT Bold" panose="020F0704030504030204" pitchFamily="34" charset="77"/>
              </a:defRPr>
            </a:lvl1pPr>
          </a:lstStyle>
          <a:p>
            <a:pPr lvl="0"/>
            <a:r>
              <a:rPr lang="nl-NL"/>
              <a:t>Klikken om titel te veranderen</a:t>
            </a:r>
          </a:p>
        </p:txBody>
      </p:sp>
    </p:spTree>
    <p:extLst>
      <p:ext uri="{BB962C8B-B14F-4D97-AF65-F5344CB8AC3E}">
        <p14:creationId xmlns:p14="http://schemas.microsoft.com/office/powerpoint/2010/main" val="21986739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 variant 5 met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clipart, Graphics&#10;&#10;Automatisch gegenereerde beschrijving">
            <a:extLst>
              <a:ext uri="{FF2B5EF4-FFF2-40B4-BE49-F238E27FC236}">
                <a16:creationId xmlns:a16="http://schemas.microsoft.com/office/drawing/2014/main" id="{B0D979F5-D280-EB83-1040-6F760350570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CD91E0C3-8508-1BBC-F71E-08F66042DE4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7629" y="5562244"/>
            <a:ext cx="1188921" cy="1023252"/>
          </a:xfrm>
          <a:prstGeom prst="rect">
            <a:avLst/>
          </a:prstGeom>
        </p:spPr>
      </p:pic>
      <p:sp>
        <p:nvSpPr>
          <p:cNvPr id="2" name="Tijdelijke aanduiding voor tekst 13">
            <a:extLst>
              <a:ext uri="{FF2B5EF4-FFF2-40B4-BE49-F238E27FC236}">
                <a16:creationId xmlns:a16="http://schemas.microsoft.com/office/drawing/2014/main" id="{6E175466-99E3-25EF-F2FE-C785B57BAD2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2345" y="242305"/>
            <a:ext cx="3207600" cy="1681088"/>
          </a:xfrm>
        </p:spPr>
        <p:txBody>
          <a:bodyPr anchor="ctr"/>
          <a:lstStyle>
            <a:lvl1pPr marL="0" indent="0" algn="l">
              <a:buNone/>
              <a:defRPr sz="3600">
                <a:solidFill>
                  <a:schemeClr val="bg1"/>
                </a:solidFill>
                <a:latin typeface="Arial Rounded MT Bold" panose="020F0704030504030204" pitchFamily="34" charset="77"/>
              </a:defRPr>
            </a:lvl1pPr>
          </a:lstStyle>
          <a:p>
            <a:pPr lvl="0"/>
            <a:r>
              <a:rPr lang="nl-NL"/>
              <a:t>Klikken om titel te veranderen</a:t>
            </a:r>
          </a:p>
        </p:txBody>
      </p:sp>
      <p:sp>
        <p:nvSpPr>
          <p:cNvPr id="3" name="Tijdelijke aanduiding voor afbeelding 5">
            <a:extLst>
              <a:ext uri="{FF2B5EF4-FFF2-40B4-BE49-F238E27FC236}">
                <a16:creationId xmlns:a16="http://schemas.microsoft.com/office/drawing/2014/main" id="{9F2C9036-6E40-84E2-C362-A502CC5DFAF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707506" y="272504"/>
            <a:ext cx="5969101" cy="3533564"/>
          </a:xfrm>
          <a:custGeom>
            <a:avLst/>
            <a:gdLst>
              <a:gd name="connsiteX0" fmla="*/ 0 w 4646612"/>
              <a:gd name="connsiteY0" fmla="*/ 1189038 h 2378075"/>
              <a:gd name="connsiteX1" fmla="*/ 2323306 w 4646612"/>
              <a:gd name="connsiteY1" fmla="*/ 0 h 2378075"/>
              <a:gd name="connsiteX2" fmla="*/ 4646612 w 4646612"/>
              <a:gd name="connsiteY2" fmla="*/ 0 h 2378075"/>
              <a:gd name="connsiteX3" fmla="*/ 4646612 w 4646612"/>
              <a:gd name="connsiteY3" fmla="*/ 1189038 h 2378075"/>
              <a:gd name="connsiteX4" fmla="*/ 2323306 w 4646612"/>
              <a:gd name="connsiteY4" fmla="*/ 2378076 h 2378075"/>
              <a:gd name="connsiteX5" fmla="*/ 0 w 4646612"/>
              <a:gd name="connsiteY5" fmla="*/ 1189038 h 2378075"/>
              <a:gd name="connsiteX0" fmla="*/ 0 w 4646612"/>
              <a:gd name="connsiteY0" fmla="*/ 1189038 h 2378076"/>
              <a:gd name="connsiteX1" fmla="*/ 2323306 w 4646612"/>
              <a:gd name="connsiteY1" fmla="*/ 0 h 2378076"/>
              <a:gd name="connsiteX2" fmla="*/ 4646612 w 4646612"/>
              <a:gd name="connsiteY2" fmla="*/ 0 h 2378076"/>
              <a:gd name="connsiteX3" fmla="*/ 4646612 w 4646612"/>
              <a:gd name="connsiteY3" fmla="*/ 1189038 h 2378076"/>
              <a:gd name="connsiteX4" fmla="*/ 2323306 w 4646612"/>
              <a:gd name="connsiteY4" fmla="*/ 2378076 h 2378076"/>
              <a:gd name="connsiteX5" fmla="*/ 0 w 4646612"/>
              <a:gd name="connsiteY5" fmla="*/ 1189038 h 2378076"/>
              <a:gd name="connsiteX0" fmla="*/ 0 w 5093732"/>
              <a:gd name="connsiteY0" fmla="*/ 1189038 h 2378076"/>
              <a:gd name="connsiteX1" fmla="*/ 2323306 w 5093732"/>
              <a:gd name="connsiteY1" fmla="*/ 0 h 2378076"/>
              <a:gd name="connsiteX2" fmla="*/ 4646612 w 5093732"/>
              <a:gd name="connsiteY2" fmla="*/ 0 h 2378076"/>
              <a:gd name="connsiteX3" fmla="*/ 4646612 w 5093732"/>
              <a:gd name="connsiteY3" fmla="*/ 1189038 h 2378076"/>
              <a:gd name="connsiteX4" fmla="*/ 2323306 w 5093732"/>
              <a:gd name="connsiteY4" fmla="*/ 2378076 h 2378076"/>
              <a:gd name="connsiteX5" fmla="*/ 0 w 5093732"/>
              <a:gd name="connsiteY5" fmla="*/ 1189038 h 2378076"/>
              <a:gd name="connsiteX0" fmla="*/ 0 w 4818708"/>
              <a:gd name="connsiteY0" fmla="*/ 1189038 h 2378076"/>
              <a:gd name="connsiteX1" fmla="*/ 2323306 w 4818708"/>
              <a:gd name="connsiteY1" fmla="*/ 0 h 2378076"/>
              <a:gd name="connsiteX2" fmla="*/ 4646612 w 4818708"/>
              <a:gd name="connsiteY2" fmla="*/ 0 h 2378076"/>
              <a:gd name="connsiteX3" fmla="*/ 4646612 w 4818708"/>
              <a:gd name="connsiteY3" fmla="*/ 1189038 h 2378076"/>
              <a:gd name="connsiteX4" fmla="*/ 2323306 w 4818708"/>
              <a:gd name="connsiteY4" fmla="*/ 2378076 h 2378076"/>
              <a:gd name="connsiteX5" fmla="*/ 0 w 4818708"/>
              <a:gd name="connsiteY5" fmla="*/ 1189038 h 2378076"/>
              <a:gd name="connsiteX0" fmla="*/ 20957 w 4909789"/>
              <a:gd name="connsiteY0" fmla="*/ 2103438 h 3292476"/>
              <a:gd name="connsiteX1" fmla="*/ 1397590 w 4909789"/>
              <a:gd name="connsiteY1" fmla="*/ 0 h 3292476"/>
              <a:gd name="connsiteX2" fmla="*/ 4667569 w 4909789"/>
              <a:gd name="connsiteY2" fmla="*/ 914400 h 3292476"/>
              <a:gd name="connsiteX3" fmla="*/ 4667569 w 4909789"/>
              <a:gd name="connsiteY3" fmla="*/ 2103438 h 3292476"/>
              <a:gd name="connsiteX4" fmla="*/ 2344263 w 4909789"/>
              <a:gd name="connsiteY4" fmla="*/ 3292476 h 3292476"/>
              <a:gd name="connsiteX5" fmla="*/ 20957 w 4909789"/>
              <a:gd name="connsiteY5" fmla="*/ 2103438 h 3292476"/>
              <a:gd name="connsiteX0" fmla="*/ 20531 w 4950521"/>
              <a:gd name="connsiteY0" fmla="*/ 2145364 h 3334402"/>
              <a:gd name="connsiteX1" fmla="*/ 1397164 w 4950521"/>
              <a:gd name="connsiteY1" fmla="*/ 41926 h 3334402"/>
              <a:gd name="connsiteX2" fmla="*/ 4548809 w 4950521"/>
              <a:gd name="connsiteY2" fmla="*/ 848749 h 3334402"/>
              <a:gd name="connsiteX3" fmla="*/ 4667143 w 4950521"/>
              <a:gd name="connsiteY3" fmla="*/ 2145364 h 3334402"/>
              <a:gd name="connsiteX4" fmla="*/ 2343837 w 4950521"/>
              <a:gd name="connsiteY4" fmla="*/ 3334402 h 3334402"/>
              <a:gd name="connsiteX5" fmla="*/ 20531 w 4950521"/>
              <a:gd name="connsiteY5" fmla="*/ 2145364 h 3334402"/>
              <a:gd name="connsiteX0" fmla="*/ 20531 w 5061003"/>
              <a:gd name="connsiteY0" fmla="*/ 2157668 h 3631682"/>
              <a:gd name="connsiteX1" fmla="*/ 1397164 w 5061003"/>
              <a:gd name="connsiteY1" fmla="*/ 54230 h 3631682"/>
              <a:gd name="connsiteX2" fmla="*/ 4548809 w 5061003"/>
              <a:gd name="connsiteY2" fmla="*/ 861053 h 3631682"/>
              <a:gd name="connsiteX3" fmla="*/ 4839266 w 5061003"/>
              <a:gd name="connsiteY3" fmla="*/ 3416313 h 3631682"/>
              <a:gd name="connsiteX4" fmla="*/ 2343837 w 5061003"/>
              <a:gd name="connsiteY4" fmla="*/ 3346706 h 3631682"/>
              <a:gd name="connsiteX5" fmla="*/ 20531 w 5061003"/>
              <a:gd name="connsiteY5" fmla="*/ 2157668 h 3631682"/>
              <a:gd name="connsiteX0" fmla="*/ 260507 w 5357273"/>
              <a:gd name="connsiteY0" fmla="*/ 2112321 h 3586335"/>
              <a:gd name="connsiteX1" fmla="*/ 564244 w 5357273"/>
              <a:gd name="connsiteY1" fmla="*/ 57651 h 3586335"/>
              <a:gd name="connsiteX2" fmla="*/ 4788785 w 5357273"/>
              <a:gd name="connsiteY2" fmla="*/ 815706 h 3586335"/>
              <a:gd name="connsiteX3" fmla="*/ 5079242 w 5357273"/>
              <a:gd name="connsiteY3" fmla="*/ 3370966 h 3586335"/>
              <a:gd name="connsiteX4" fmla="*/ 2583813 w 5357273"/>
              <a:gd name="connsiteY4" fmla="*/ 3301359 h 3586335"/>
              <a:gd name="connsiteX5" fmla="*/ 260507 w 5357273"/>
              <a:gd name="connsiteY5" fmla="*/ 2112321 h 3586335"/>
              <a:gd name="connsiteX0" fmla="*/ 236846 w 5333612"/>
              <a:gd name="connsiteY0" fmla="*/ 2112321 h 3793740"/>
              <a:gd name="connsiteX1" fmla="*/ 540583 w 5333612"/>
              <a:gd name="connsiteY1" fmla="*/ 57651 h 3793740"/>
              <a:gd name="connsiteX2" fmla="*/ 4765124 w 5333612"/>
              <a:gd name="connsiteY2" fmla="*/ 815706 h 3793740"/>
              <a:gd name="connsiteX3" fmla="*/ 5055581 w 5333612"/>
              <a:gd name="connsiteY3" fmla="*/ 3370966 h 3793740"/>
              <a:gd name="connsiteX4" fmla="*/ 2206584 w 5333612"/>
              <a:gd name="connsiteY4" fmla="*/ 3691503 h 3793740"/>
              <a:gd name="connsiteX5" fmla="*/ 236846 w 5333612"/>
              <a:gd name="connsiteY5" fmla="*/ 2112321 h 3793740"/>
              <a:gd name="connsiteX0" fmla="*/ 68413 w 6091771"/>
              <a:gd name="connsiteY0" fmla="*/ 2488024 h 3789695"/>
              <a:gd name="connsiteX1" fmla="*/ 1298742 w 6091771"/>
              <a:gd name="connsiteY1" fmla="*/ 79786 h 3789695"/>
              <a:gd name="connsiteX2" fmla="*/ 5523283 w 6091771"/>
              <a:gd name="connsiteY2" fmla="*/ 837841 h 3789695"/>
              <a:gd name="connsiteX3" fmla="*/ 5813740 w 6091771"/>
              <a:gd name="connsiteY3" fmla="*/ 3393101 h 3789695"/>
              <a:gd name="connsiteX4" fmla="*/ 2964743 w 6091771"/>
              <a:gd name="connsiteY4" fmla="*/ 3713638 h 3789695"/>
              <a:gd name="connsiteX5" fmla="*/ 68413 w 6091771"/>
              <a:gd name="connsiteY5" fmla="*/ 2488024 h 3789695"/>
              <a:gd name="connsiteX0" fmla="*/ 63977 w 5964302"/>
              <a:gd name="connsiteY0" fmla="*/ 2463719 h 3765390"/>
              <a:gd name="connsiteX1" fmla="*/ 1294306 w 5964302"/>
              <a:gd name="connsiteY1" fmla="*/ 55481 h 3765390"/>
              <a:gd name="connsiteX2" fmla="*/ 5116511 w 5964302"/>
              <a:gd name="connsiteY2" fmla="*/ 984224 h 3765390"/>
              <a:gd name="connsiteX3" fmla="*/ 5809304 w 5964302"/>
              <a:gd name="connsiteY3" fmla="*/ 3368796 h 3765390"/>
              <a:gd name="connsiteX4" fmla="*/ 2960307 w 5964302"/>
              <a:gd name="connsiteY4" fmla="*/ 3689333 h 3765390"/>
              <a:gd name="connsiteX5" fmla="*/ 63977 w 5964302"/>
              <a:gd name="connsiteY5" fmla="*/ 2463719 h 3765390"/>
              <a:gd name="connsiteX0" fmla="*/ 68776 w 5969101"/>
              <a:gd name="connsiteY0" fmla="*/ 2463719 h 3533564"/>
              <a:gd name="connsiteX1" fmla="*/ 1299105 w 5969101"/>
              <a:gd name="connsiteY1" fmla="*/ 55481 h 3533564"/>
              <a:gd name="connsiteX2" fmla="*/ 5121310 w 5969101"/>
              <a:gd name="connsiteY2" fmla="*/ 984224 h 3533564"/>
              <a:gd name="connsiteX3" fmla="*/ 5814103 w 5969101"/>
              <a:gd name="connsiteY3" fmla="*/ 3368796 h 3533564"/>
              <a:gd name="connsiteX4" fmla="*/ 3050450 w 5969101"/>
              <a:gd name="connsiteY4" fmla="*/ 3152885 h 3533564"/>
              <a:gd name="connsiteX5" fmla="*/ 68776 w 5969101"/>
              <a:gd name="connsiteY5" fmla="*/ 2463719 h 3533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969101" h="3533564">
                <a:moveTo>
                  <a:pt x="68776" y="2463719"/>
                </a:moveTo>
                <a:cubicBezTo>
                  <a:pt x="-223115" y="1947485"/>
                  <a:pt x="457016" y="302063"/>
                  <a:pt x="1299105" y="55481"/>
                </a:cubicBezTo>
                <a:cubicBezTo>
                  <a:pt x="2141194" y="-191101"/>
                  <a:pt x="4368810" y="432005"/>
                  <a:pt x="5121310" y="984224"/>
                </a:cubicBezTo>
                <a:cubicBezTo>
                  <a:pt x="5873810" y="1536443"/>
                  <a:pt x="6181598" y="2954521"/>
                  <a:pt x="5814103" y="3368796"/>
                </a:cubicBezTo>
                <a:cubicBezTo>
                  <a:pt x="5446608" y="3783071"/>
                  <a:pt x="4008004" y="3303731"/>
                  <a:pt x="3050450" y="3152885"/>
                </a:cubicBezTo>
                <a:cubicBezTo>
                  <a:pt x="2092896" y="3002039"/>
                  <a:pt x="360667" y="2979953"/>
                  <a:pt x="68776" y="2463719"/>
                </a:cubicBezTo>
                <a:close/>
              </a:path>
            </a:pathLst>
          </a:custGeom>
        </p:spPr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493619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8">
            <a:extLst>
              <a:ext uri="{FF2B5EF4-FFF2-40B4-BE49-F238E27FC236}">
                <a16:creationId xmlns:a16="http://schemas.microsoft.com/office/drawing/2014/main" id="{F1CCAB83-EE99-74C3-1A44-ACB6362164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9231" t="40569"/>
          <a:stretch/>
        </p:blipFill>
        <p:spPr>
          <a:xfrm>
            <a:off x="0" y="0"/>
            <a:ext cx="8537537" cy="2189899"/>
          </a:xfrm>
          <a:prstGeom prst="rect">
            <a:avLst/>
          </a:prstGeom>
        </p:spPr>
      </p:pic>
      <p:sp>
        <p:nvSpPr>
          <p:cNvPr id="7" name="Tijdelijke aanduiding voor tekst 13">
            <a:extLst>
              <a:ext uri="{FF2B5EF4-FFF2-40B4-BE49-F238E27FC236}">
                <a16:creationId xmlns:a16="http://schemas.microsoft.com/office/drawing/2014/main" id="{E4C62484-499E-E1F0-6173-2793183B176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2344" y="242305"/>
            <a:ext cx="7302555" cy="1316864"/>
          </a:xfrm>
        </p:spPr>
        <p:txBody>
          <a:bodyPr anchor="ctr"/>
          <a:lstStyle>
            <a:lvl1pPr marL="0" indent="0" algn="l">
              <a:buNone/>
              <a:defRPr sz="3600">
                <a:solidFill>
                  <a:schemeClr val="bg1"/>
                </a:solidFill>
                <a:latin typeface="Arial Rounded MT Bold" panose="020F0704030504030204" pitchFamily="34" charset="77"/>
              </a:defRPr>
            </a:lvl1pPr>
          </a:lstStyle>
          <a:p>
            <a:pPr lvl="0"/>
            <a:r>
              <a:rPr lang="nl-NL"/>
              <a:t>Klikken om titel te veranderen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CD91E0C3-8508-1BBC-F71E-08F66042DE4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7629" y="5562244"/>
            <a:ext cx="1188921" cy="1023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69278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 varian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Graphics&#10;&#10;Automatisch gegenereerde beschrijving">
            <a:extLst>
              <a:ext uri="{FF2B5EF4-FFF2-40B4-BE49-F238E27FC236}">
                <a16:creationId xmlns:a16="http://schemas.microsoft.com/office/drawing/2014/main" id="{050CEBB7-BF5C-5F4C-49AD-C03F957E0D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5969DB95-E749-DDA3-3EEF-50D684008A5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7629" y="5562244"/>
            <a:ext cx="1188921" cy="1023252"/>
          </a:xfrm>
          <a:prstGeom prst="rect">
            <a:avLst/>
          </a:prstGeom>
        </p:spPr>
      </p:pic>
      <p:sp>
        <p:nvSpPr>
          <p:cNvPr id="2" name="Tijdelijke aanduiding voor tekst 13">
            <a:extLst>
              <a:ext uri="{FF2B5EF4-FFF2-40B4-BE49-F238E27FC236}">
                <a16:creationId xmlns:a16="http://schemas.microsoft.com/office/drawing/2014/main" id="{11406FD7-CAB0-B040-880F-B7E5674D1D5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2345" y="242305"/>
            <a:ext cx="5008860" cy="1316864"/>
          </a:xfrm>
        </p:spPr>
        <p:txBody>
          <a:bodyPr anchor="ctr"/>
          <a:lstStyle>
            <a:lvl1pPr marL="0" indent="0" algn="l">
              <a:buNone/>
              <a:defRPr sz="3600">
                <a:solidFill>
                  <a:schemeClr val="bg1"/>
                </a:solidFill>
                <a:latin typeface="Arial Rounded MT Bold" panose="020F0704030504030204" pitchFamily="34" charset="77"/>
              </a:defRPr>
            </a:lvl1pPr>
          </a:lstStyle>
          <a:p>
            <a:pPr lvl="0"/>
            <a:r>
              <a:rPr lang="nl-NL"/>
              <a:t>Klikken om titel te veranderen</a:t>
            </a:r>
          </a:p>
        </p:txBody>
      </p:sp>
    </p:spTree>
    <p:extLst>
      <p:ext uri="{BB962C8B-B14F-4D97-AF65-F5344CB8AC3E}">
        <p14:creationId xmlns:p14="http://schemas.microsoft.com/office/powerpoint/2010/main" val="385019126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 variant 6 met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Graphics&#10;&#10;Automatisch gegenereerde beschrijving">
            <a:extLst>
              <a:ext uri="{FF2B5EF4-FFF2-40B4-BE49-F238E27FC236}">
                <a16:creationId xmlns:a16="http://schemas.microsoft.com/office/drawing/2014/main" id="{050CEBB7-BF5C-5F4C-49AD-C03F957E0D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5969DB95-E749-DDA3-3EEF-50D684008A5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7629" y="5562244"/>
            <a:ext cx="1188921" cy="1023252"/>
          </a:xfrm>
          <a:prstGeom prst="rect">
            <a:avLst/>
          </a:prstGeom>
        </p:spPr>
      </p:pic>
      <p:sp>
        <p:nvSpPr>
          <p:cNvPr id="2" name="Tijdelijke aanduiding voor tekst 13">
            <a:extLst>
              <a:ext uri="{FF2B5EF4-FFF2-40B4-BE49-F238E27FC236}">
                <a16:creationId xmlns:a16="http://schemas.microsoft.com/office/drawing/2014/main" id="{11406FD7-CAB0-B040-880F-B7E5674D1D5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2345" y="242305"/>
            <a:ext cx="4904688" cy="1316864"/>
          </a:xfrm>
        </p:spPr>
        <p:txBody>
          <a:bodyPr anchor="ctr"/>
          <a:lstStyle>
            <a:lvl1pPr marL="0" indent="0" algn="l">
              <a:buNone/>
              <a:defRPr sz="3600">
                <a:solidFill>
                  <a:schemeClr val="bg1"/>
                </a:solidFill>
                <a:latin typeface="Arial Rounded MT Bold" panose="020F0704030504030204" pitchFamily="34" charset="77"/>
              </a:defRPr>
            </a:lvl1pPr>
          </a:lstStyle>
          <a:p>
            <a:pPr lvl="0"/>
            <a:r>
              <a:rPr lang="nl-NL"/>
              <a:t>Klikken om titel te veranderen</a:t>
            </a:r>
          </a:p>
        </p:txBody>
      </p:sp>
      <p:sp>
        <p:nvSpPr>
          <p:cNvPr id="3" name="Tijdelijke aanduiding voor afbeelding 8">
            <a:extLst>
              <a:ext uri="{FF2B5EF4-FFF2-40B4-BE49-F238E27FC236}">
                <a16:creationId xmlns:a16="http://schemas.microsoft.com/office/drawing/2014/main" id="{4EC4BA33-BF8C-0DFC-FBD3-9E475438B0D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74379" y="443261"/>
            <a:ext cx="5262879" cy="4741056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3737 h 25061"/>
              <a:gd name="connsiteX1" fmla="*/ 21600 w 21600"/>
              <a:gd name="connsiteY1" fmla="*/ 3737 h 25061"/>
              <a:gd name="connsiteX2" fmla="*/ 21600 w 21600"/>
              <a:gd name="connsiteY2" fmla="*/ 21059 h 25061"/>
              <a:gd name="connsiteX3" fmla="*/ 0 w 21600"/>
              <a:gd name="connsiteY3" fmla="*/ 23909 h 25061"/>
              <a:gd name="connsiteX4" fmla="*/ 0 w 21600"/>
              <a:gd name="connsiteY4" fmla="*/ 3737 h 25061"/>
              <a:gd name="connsiteX0" fmla="*/ 0 w 21600"/>
              <a:gd name="connsiteY0" fmla="*/ 3737 h 26907"/>
              <a:gd name="connsiteX1" fmla="*/ 21600 w 21600"/>
              <a:gd name="connsiteY1" fmla="*/ 3737 h 26907"/>
              <a:gd name="connsiteX2" fmla="*/ 21600 w 21600"/>
              <a:gd name="connsiteY2" fmla="*/ 21059 h 26907"/>
              <a:gd name="connsiteX3" fmla="*/ 0 w 21600"/>
              <a:gd name="connsiteY3" fmla="*/ 23909 h 26907"/>
              <a:gd name="connsiteX4" fmla="*/ 0 w 21600"/>
              <a:gd name="connsiteY4" fmla="*/ 3737 h 26907"/>
              <a:gd name="connsiteX0" fmla="*/ 0 w 21600"/>
              <a:gd name="connsiteY0" fmla="*/ 3737 h 25819"/>
              <a:gd name="connsiteX1" fmla="*/ 21600 w 21600"/>
              <a:gd name="connsiteY1" fmla="*/ 3737 h 25819"/>
              <a:gd name="connsiteX2" fmla="*/ 21600 w 21600"/>
              <a:gd name="connsiteY2" fmla="*/ 21059 h 25819"/>
              <a:gd name="connsiteX3" fmla="*/ 0 w 21600"/>
              <a:gd name="connsiteY3" fmla="*/ 23909 h 25819"/>
              <a:gd name="connsiteX4" fmla="*/ 0 w 21600"/>
              <a:gd name="connsiteY4" fmla="*/ 3737 h 25819"/>
              <a:gd name="connsiteX0" fmla="*/ 0 w 21600"/>
              <a:gd name="connsiteY0" fmla="*/ 3484 h 25566"/>
              <a:gd name="connsiteX1" fmla="*/ 21600 w 21600"/>
              <a:gd name="connsiteY1" fmla="*/ 3484 h 25566"/>
              <a:gd name="connsiteX2" fmla="*/ 21600 w 21600"/>
              <a:gd name="connsiteY2" fmla="*/ 20806 h 25566"/>
              <a:gd name="connsiteX3" fmla="*/ 0 w 21600"/>
              <a:gd name="connsiteY3" fmla="*/ 23656 h 25566"/>
              <a:gd name="connsiteX4" fmla="*/ 0 w 21600"/>
              <a:gd name="connsiteY4" fmla="*/ 3484 h 25566"/>
              <a:gd name="connsiteX0" fmla="*/ 1467 w 24266"/>
              <a:gd name="connsiteY0" fmla="*/ 11491 h 33348"/>
              <a:gd name="connsiteX1" fmla="*/ 21276 w 24266"/>
              <a:gd name="connsiteY1" fmla="*/ 1677 h 33348"/>
              <a:gd name="connsiteX2" fmla="*/ 23067 w 24266"/>
              <a:gd name="connsiteY2" fmla="*/ 28813 h 33348"/>
              <a:gd name="connsiteX3" fmla="*/ 1467 w 24266"/>
              <a:gd name="connsiteY3" fmla="*/ 31663 h 33348"/>
              <a:gd name="connsiteX4" fmla="*/ 1467 w 24266"/>
              <a:gd name="connsiteY4" fmla="*/ 11491 h 33348"/>
              <a:gd name="connsiteX0" fmla="*/ 2840 w 29419"/>
              <a:gd name="connsiteY0" fmla="*/ 10438 h 32258"/>
              <a:gd name="connsiteX1" fmla="*/ 22649 w 29419"/>
              <a:gd name="connsiteY1" fmla="*/ 624 h 32258"/>
              <a:gd name="connsiteX2" fmla="*/ 28310 w 29419"/>
              <a:gd name="connsiteY2" fmla="*/ 27667 h 32258"/>
              <a:gd name="connsiteX3" fmla="*/ 2840 w 29419"/>
              <a:gd name="connsiteY3" fmla="*/ 30610 h 32258"/>
              <a:gd name="connsiteX4" fmla="*/ 2840 w 29419"/>
              <a:gd name="connsiteY4" fmla="*/ 10438 h 32258"/>
              <a:gd name="connsiteX0" fmla="*/ 1030 w 27318"/>
              <a:gd name="connsiteY0" fmla="*/ 10468 h 34768"/>
              <a:gd name="connsiteX1" fmla="*/ 20839 w 27318"/>
              <a:gd name="connsiteY1" fmla="*/ 654 h 34768"/>
              <a:gd name="connsiteX2" fmla="*/ 26500 w 27318"/>
              <a:gd name="connsiteY2" fmla="*/ 27697 h 34768"/>
              <a:gd name="connsiteX3" fmla="*/ 5304 w 27318"/>
              <a:gd name="connsiteY3" fmla="*/ 33724 h 34768"/>
              <a:gd name="connsiteX4" fmla="*/ 1030 w 27318"/>
              <a:gd name="connsiteY4" fmla="*/ 10468 h 34768"/>
              <a:gd name="connsiteX0" fmla="*/ 921 w 27975"/>
              <a:gd name="connsiteY0" fmla="*/ 9980 h 34881"/>
              <a:gd name="connsiteX1" fmla="*/ 21481 w 27975"/>
              <a:gd name="connsiteY1" fmla="*/ 727 h 34881"/>
              <a:gd name="connsiteX2" fmla="*/ 27142 w 27975"/>
              <a:gd name="connsiteY2" fmla="*/ 27770 h 34881"/>
              <a:gd name="connsiteX3" fmla="*/ 5946 w 27975"/>
              <a:gd name="connsiteY3" fmla="*/ 33797 h 34881"/>
              <a:gd name="connsiteX4" fmla="*/ 921 w 27975"/>
              <a:gd name="connsiteY4" fmla="*/ 9980 h 34881"/>
              <a:gd name="connsiteX0" fmla="*/ 1987 w 29041"/>
              <a:gd name="connsiteY0" fmla="*/ 9807 h 34708"/>
              <a:gd name="connsiteX1" fmla="*/ 22547 w 29041"/>
              <a:gd name="connsiteY1" fmla="*/ 554 h 34708"/>
              <a:gd name="connsiteX2" fmla="*/ 28208 w 29041"/>
              <a:gd name="connsiteY2" fmla="*/ 27597 h 34708"/>
              <a:gd name="connsiteX3" fmla="*/ 7012 w 29041"/>
              <a:gd name="connsiteY3" fmla="*/ 33624 h 34708"/>
              <a:gd name="connsiteX4" fmla="*/ 1987 w 29041"/>
              <a:gd name="connsiteY4" fmla="*/ 9807 h 34708"/>
              <a:gd name="connsiteX0" fmla="*/ 1205 w 28259"/>
              <a:gd name="connsiteY0" fmla="*/ 10069 h 41193"/>
              <a:gd name="connsiteX1" fmla="*/ 21765 w 28259"/>
              <a:gd name="connsiteY1" fmla="*/ 816 h 41193"/>
              <a:gd name="connsiteX2" fmla="*/ 27426 w 28259"/>
              <a:gd name="connsiteY2" fmla="*/ 27859 h 41193"/>
              <a:gd name="connsiteX3" fmla="*/ 5117 w 28259"/>
              <a:gd name="connsiteY3" fmla="*/ 40666 h 41193"/>
              <a:gd name="connsiteX4" fmla="*/ 1205 w 28259"/>
              <a:gd name="connsiteY4" fmla="*/ 10069 h 41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9" h="41193">
                <a:moveTo>
                  <a:pt x="1205" y="10069"/>
                </a:moveTo>
                <a:cubicBezTo>
                  <a:pt x="3980" y="3427"/>
                  <a:pt x="17395" y="-2149"/>
                  <a:pt x="21765" y="816"/>
                </a:cubicBezTo>
                <a:cubicBezTo>
                  <a:pt x="26135" y="3781"/>
                  <a:pt x="30015" y="22347"/>
                  <a:pt x="27426" y="27859"/>
                </a:cubicBezTo>
                <a:cubicBezTo>
                  <a:pt x="24837" y="33371"/>
                  <a:pt x="9487" y="43631"/>
                  <a:pt x="5117" y="40666"/>
                </a:cubicBezTo>
                <a:cubicBezTo>
                  <a:pt x="747" y="37701"/>
                  <a:pt x="-1570" y="16711"/>
                  <a:pt x="1205" y="10069"/>
                </a:cubicBezTo>
                <a:close/>
              </a:path>
            </a:pathLst>
          </a:custGeom>
        </p:spPr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7840411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 varian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0DF39217-E8DC-B29A-870F-D14F91A1C8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982" t="31875"/>
          <a:stretch/>
        </p:blipFill>
        <p:spPr>
          <a:xfrm>
            <a:off x="0" y="-1"/>
            <a:ext cx="7540664" cy="2900789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5969DB95-E749-DDA3-3EEF-50D684008A5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7629" y="5562244"/>
            <a:ext cx="1188921" cy="1023252"/>
          </a:xfrm>
          <a:prstGeom prst="rect">
            <a:avLst/>
          </a:prstGeom>
        </p:spPr>
      </p:pic>
      <p:sp>
        <p:nvSpPr>
          <p:cNvPr id="2" name="Tijdelijke aanduiding voor tekst 13">
            <a:extLst>
              <a:ext uri="{FF2B5EF4-FFF2-40B4-BE49-F238E27FC236}">
                <a16:creationId xmlns:a16="http://schemas.microsoft.com/office/drawing/2014/main" id="{11406FD7-CAB0-B040-880F-B7E5674D1D5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2345" y="242305"/>
            <a:ext cx="5803656" cy="1316864"/>
          </a:xfrm>
        </p:spPr>
        <p:txBody>
          <a:bodyPr anchor="ctr"/>
          <a:lstStyle>
            <a:lvl1pPr marL="0" indent="0" algn="l">
              <a:buNone/>
              <a:defRPr sz="3600">
                <a:solidFill>
                  <a:schemeClr val="bg1"/>
                </a:solidFill>
                <a:latin typeface="Arial Rounded MT Bold" panose="020F0704030504030204" pitchFamily="34" charset="77"/>
              </a:defRPr>
            </a:lvl1pPr>
          </a:lstStyle>
          <a:p>
            <a:pPr lvl="0"/>
            <a:r>
              <a:rPr lang="nl-NL"/>
              <a:t>Klikken om titel te veranderen</a:t>
            </a:r>
          </a:p>
        </p:txBody>
      </p:sp>
    </p:spTree>
    <p:extLst>
      <p:ext uri="{BB962C8B-B14F-4D97-AF65-F5344CB8AC3E}">
        <p14:creationId xmlns:p14="http://schemas.microsoft.com/office/powerpoint/2010/main" val="366999137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 variant 7 met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0DF39217-E8DC-B29A-870F-D14F91A1C8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982" t="31875"/>
          <a:stretch/>
        </p:blipFill>
        <p:spPr>
          <a:xfrm>
            <a:off x="0" y="-1"/>
            <a:ext cx="7540664" cy="2900789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5969DB95-E749-DDA3-3EEF-50D684008A5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7629" y="5562244"/>
            <a:ext cx="1188921" cy="1023252"/>
          </a:xfrm>
          <a:prstGeom prst="rect">
            <a:avLst/>
          </a:prstGeom>
        </p:spPr>
      </p:pic>
      <p:sp>
        <p:nvSpPr>
          <p:cNvPr id="2" name="Tijdelijke aanduiding voor tekst 13">
            <a:extLst>
              <a:ext uri="{FF2B5EF4-FFF2-40B4-BE49-F238E27FC236}">
                <a16:creationId xmlns:a16="http://schemas.microsoft.com/office/drawing/2014/main" id="{11406FD7-CAB0-B040-880F-B7E5674D1D5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2345" y="242305"/>
            <a:ext cx="5803656" cy="1316864"/>
          </a:xfrm>
        </p:spPr>
        <p:txBody>
          <a:bodyPr anchor="ctr"/>
          <a:lstStyle>
            <a:lvl1pPr marL="0" indent="0" algn="l">
              <a:buNone/>
              <a:defRPr sz="3600">
                <a:solidFill>
                  <a:schemeClr val="bg1"/>
                </a:solidFill>
                <a:latin typeface="Arial Rounded MT Bold" panose="020F0704030504030204" pitchFamily="34" charset="77"/>
              </a:defRPr>
            </a:lvl1pPr>
          </a:lstStyle>
          <a:p>
            <a:pPr lvl="0"/>
            <a:r>
              <a:rPr lang="nl-NL"/>
              <a:t>Klikken om titel te veranderen</a:t>
            </a:r>
          </a:p>
        </p:txBody>
      </p:sp>
      <p:sp>
        <p:nvSpPr>
          <p:cNvPr id="3" name="Tijdelijke aanduiding voor afbeelding 5">
            <a:extLst>
              <a:ext uri="{FF2B5EF4-FFF2-40B4-BE49-F238E27FC236}">
                <a16:creationId xmlns:a16="http://schemas.microsoft.com/office/drawing/2014/main" id="{C858D19C-3E3E-815F-FCD3-07225AF4172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96140" y="1940487"/>
            <a:ext cx="4997239" cy="3991274"/>
          </a:xfrm>
          <a:custGeom>
            <a:avLst/>
            <a:gdLst>
              <a:gd name="connsiteX0" fmla="*/ 0 w 4646612"/>
              <a:gd name="connsiteY0" fmla="*/ 1189038 h 2378075"/>
              <a:gd name="connsiteX1" fmla="*/ 2323306 w 4646612"/>
              <a:gd name="connsiteY1" fmla="*/ 0 h 2378075"/>
              <a:gd name="connsiteX2" fmla="*/ 4646612 w 4646612"/>
              <a:gd name="connsiteY2" fmla="*/ 0 h 2378075"/>
              <a:gd name="connsiteX3" fmla="*/ 4646612 w 4646612"/>
              <a:gd name="connsiteY3" fmla="*/ 1189038 h 2378075"/>
              <a:gd name="connsiteX4" fmla="*/ 2323306 w 4646612"/>
              <a:gd name="connsiteY4" fmla="*/ 2378076 h 2378075"/>
              <a:gd name="connsiteX5" fmla="*/ 0 w 4646612"/>
              <a:gd name="connsiteY5" fmla="*/ 1189038 h 2378075"/>
              <a:gd name="connsiteX0" fmla="*/ 0 w 4646612"/>
              <a:gd name="connsiteY0" fmla="*/ 1189038 h 2378076"/>
              <a:gd name="connsiteX1" fmla="*/ 2323306 w 4646612"/>
              <a:gd name="connsiteY1" fmla="*/ 0 h 2378076"/>
              <a:gd name="connsiteX2" fmla="*/ 4646612 w 4646612"/>
              <a:gd name="connsiteY2" fmla="*/ 0 h 2378076"/>
              <a:gd name="connsiteX3" fmla="*/ 4646612 w 4646612"/>
              <a:gd name="connsiteY3" fmla="*/ 1189038 h 2378076"/>
              <a:gd name="connsiteX4" fmla="*/ 2323306 w 4646612"/>
              <a:gd name="connsiteY4" fmla="*/ 2378076 h 2378076"/>
              <a:gd name="connsiteX5" fmla="*/ 0 w 4646612"/>
              <a:gd name="connsiteY5" fmla="*/ 1189038 h 2378076"/>
              <a:gd name="connsiteX0" fmla="*/ 0 w 5093732"/>
              <a:gd name="connsiteY0" fmla="*/ 1189038 h 2378076"/>
              <a:gd name="connsiteX1" fmla="*/ 2323306 w 5093732"/>
              <a:gd name="connsiteY1" fmla="*/ 0 h 2378076"/>
              <a:gd name="connsiteX2" fmla="*/ 4646612 w 5093732"/>
              <a:gd name="connsiteY2" fmla="*/ 0 h 2378076"/>
              <a:gd name="connsiteX3" fmla="*/ 4646612 w 5093732"/>
              <a:gd name="connsiteY3" fmla="*/ 1189038 h 2378076"/>
              <a:gd name="connsiteX4" fmla="*/ 2323306 w 5093732"/>
              <a:gd name="connsiteY4" fmla="*/ 2378076 h 2378076"/>
              <a:gd name="connsiteX5" fmla="*/ 0 w 5093732"/>
              <a:gd name="connsiteY5" fmla="*/ 1189038 h 2378076"/>
              <a:gd name="connsiteX0" fmla="*/ 0 w 4818708"/>
              <a:gd name="connsiteY0" fmla="*/ 1189038 h 2378076"/>
              <a:gd name="connsiteX1" fmla="*/ 2323306 w 4818708"/>
              <a:gd name="connsiteY1" fmla="*/ 0 h 2378076"/>
              <a:gd name="connsiteX2" fmla="*/ 4646612 w 4818708"/>
              <a:gd name="connsiteY2" fmla="*/ 0 h 2378076"/>
              <a:gd name="connsiteX3" fmla="*/ 4646612 w 4818708"/>
              <a:gd name="connsiteY3" fmla="*/ 1189038 h 2378076"/>
              <a:gd name="connsiteX4" fmla="*/ 2323306 w 4818708"/>
              <a:gd name="connsiteY4" fmla="*/ 2378076 h 2378076"/>
              <a:gd name="connsiteX5" fmla="*/ 0 w 4818708"/>
              <a:gd name="connsiteY5" fmla="*/ 1189038 h 2378076"/>
              <a:gd name="connsiteX0" fmla="*/ 20957 w 4909789"/>
              <a:gd name="connsiteY0" fmla="*/ 2103438 h 3292476"/>
              <a:gd name="connsiteX1" fmla="*/ 1397590 w 4909789"/>
              <a:gd name="connsiteY1" fmla="*/ 0 h 3292476"/>
              <a:gd name="connsiteX2" fmla="*/ 4667569 w 4909789"/>
              <a:gd name="connsiteY2" fmla="*/ 914400 h 3292476"/>
              <a:gd name="connsiteX3" fmla="*/ 4667569 w 4909789"/>
              <a:gd name="connsiteY3" fmla="*/ 2103438 h 3292476"/>
              <a:gd name="connsiteX4" fmla="*/ 2344263 w 4909789"/>
              <a:gd name="connsiteY4" fmla="*/ 3292476 h 3292476"/>
              <a:gd name="connsiteX5" fmla="*/ 20957 w 4909789"/>
              <a:gd name="connsiteY5" fmla="*/ 2103438 h 3292476"/>
              <a:gd name="connsiteX0" fmla="*/ 20531 w 4950521"/>
              <a:gd name="connsiteY0" fmla="*/ 2145364 h 3334402"/>
              <a:gd name="connsiteX1" fmla="*/ 1397164 w 4950521"/>
              <a:gd name="connsiteY1" fmla="*/ 41926 h 3334402"/>
              <a:gd name="connsiteX2" fmla="*/ 4548809 w 4950521"/>
              <a:gd name="connsiteY2" fmla="*/ 848749 h 3334402"/>
              <a:gd name="connsiteX3" fmla="*/ 4667143 w 4950521"/>
              <a:gd name="connsiteY3" fmla="*/ 2145364 h 3334402"/>
              <a:gd name="connsiteX4" fmla="*/ 2343837 w 4950521"/>
              <a:gd name="connsiteY4" fmla="*/ 3334402 h 3334402"/>
              <a:gd name="connsiteX5" fmla="*/ 20531 w 4950521"/>
              <a:gd name="connsiteY5" fmla="*/ 2145364 h 3334402"/>
              <a:gd name="connsiteX0" fmla="*/ 20531 w 5061003"/>
              <a:gd name="connsiteY0" fmla="*/ 2157668 h 3631682"/>
              <a:gd name="connsiteX1" fmla="*/ 1397164 w 5061003"/>
              <a:gd name="connsiteY1" fmla="*/ 54230 h 3631682"/>
              <a:gd name="connsiteX2" fmla="*/ 4548809 w 5061003"/>
              <a:gd name="connsiteY2" fmla="*/ 861053 h 3631682"/>
              <a:gd name="connsiteX3" fmla="*/ 4839266 w 5061003"/>
              <a:gd name="connsiteY3" fmla="*/ 3416313 h 3631682"/>
              <a:gd name="connsiteX4" fmla="*/ 2343837 w 5061003"/>
              <a:gd name="connsiteY4" fmla="*/ 3346706 h 3631682"/>
              <a:gd name="connsiteX5" fmla="*/ 20531 w 5061003"/>
              <a:gd name="connsiteY5" fmla="*/ 2157668 h 3631682"/>
              <a:gd name="connsiteX0" fmla="*/ 17001 w 5057473"/>
              <a:gd name="connsiteY0" fmla="*/ 2157668 h 3991551"/>
              <a:gd name="connsiteX1" fmla="*/ 1393634 w 5057473"/>
              <a:gd name="connsiteY1" fmla="*/ 54230 h 3991551"/>
              <a:gd name="connsiteX2" fmla="*/ 4545279 w 5057473"/>
              <a:gd name="connsiteY2" fmla="*/ 861053 h 3991551"/>
              <a:gd name="connsiteX3" fmla="*/ 4835736 w 5057473"/>
              <a:gd name="connsiteY3" fmla="*/ 3416313 h 3991551"/>
              <a:gd name="connsiteX4" fmla="*/ 2240916 w 5057473"/>
              <a:gd name="connsiteY4" fmla="*/ 3923175 h 3991551"/>
              <a:gd name="connsiteX5" fmla="*/ 17001 w 5057473"/>
              <a:gd name="connsiteY5" fmla="*/ 2157668 h 3991551"/>
              <a:gd name="connsiteX0" fmla="*/ 17001 w 5057473"/>
              <a:gd name="connsiteY0" fmla="*/ 2157668 h 3929883"/>
              <a:gd name="connsiteX1" fmla="*/ 1393634 w 5057473"/>
              <a:gd name="connsiteY1" fmla="*/ 54230 h 3929883"/>
              <a:gd name="connsiteX2" fmla="*/ 4545279 w 5057473"/>
              <a:gd name="connsiteY2" fmla="*/ 861053 h 3929883"/>
              <a:gd name="connsiteX3" fmla="*/ 4835736 w 5057473"/>
              <a:gd name="connsiteY3" fmla="*/ 3416313 h 3929883"/>
              <a:gd name="connsiteX4" fmla="*/ 2240916 w 5057473"/>
              <a:gd name="connsiteY4" fmla="*/ 3923175 h 3929883"/>
              <a:gd name="connsiteX5" fmla="*/ 17001 w 5057473"/>
              <a:gd name="connsiteY5" fmla="*/ 2157668 h 3929883"/>
              <a:gd name="connsiteX0" fmla="*/ 12870 w 4996181"/>
              <a:gd name="connsiteY0" fmla="*/ 2176882 h 3949097"/>
              <a:gd name="connsiteX1" fmla="*/ 1389503 w 4996181"/>
              <a:gd name="connsiteY1" fmla="*/ 73444 h 3949097"/>
              <a:gd name="connsiteX2" fmla="*/ 2774248 w 4996181"/>
              <a:gd name="connsiteY2" fmla="*/ 516189 h 3949097"/>
              <a:gd name="connsiteX3" fmla="*/ 4541148 w 4996181"/>
              <a:gd name="connsiteY3" fmla="*/ 880267 h 3949097"/>
              <a:gd name="connsiteX4" fmla="*/ 4831605 w 4996181"/>
              <a:gd name="connsiteY4" fmla="*/ 3435527 h 3949097"/>
              <a:gd name="connsiteX5" fmla="*/ 2236785 w 4996181"/>
              <a:gd name="connsiteY5" fmla="*/ 3942389 h 3949097"/>
              <a:gd name="connsiteX6" fmla="*/ 12870 w 4996181"/>
              <a:gd name="connsiteY6" fmla="*/ 2176882 h 3949097"/>
              <a:gd name="connsiteX0" fmla="*/ 12812 w 4997239"/>
              <a:gd name="connsiteY0" fmla="*/ 2219059 h 3991274"/>
              <a:gd name="connsiteX1" fmla="*/ 1389445 w 4997239"/>
              <a:gd name="connsiteY1" fmla="*/ 115621 h 3991274"/>
              <a:gd name="connsiteX2" fmla="*/ 2741917 w 4997239"/>
              <a:gd name="connsiteY2" fmla="*/ 343213 h 3991274"/>
              <a:gd name="connsiteX3" fmla="*/ 4541090 w 4997239"/>
              <a:gd name="connsiteY3" fmla="*/ 922444 h 3991274"/>
              <a:gd name="connsiteX4" fmla="*/ 4831547 w 4997239"/>
              <a:gd name="connsiteY4" fmla="*/ 3477704 h 3991274"/>
              <a:gd name="connsiteX5" fmla="*/ 2236727 w 4997239"/>
              <a:gd name="connsiteY5" fmla="*/ 3984566 h 3991274"/>
              <a:gd name="connsiteX6" fmla="*/ 12812 w 4997239"/>
              <a:gd name="connsiteY6" fmla="*/ 2219059 h 3991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97239" h="3991274">
                <a:moveTo>
                  <a:pt x="12812" y="2219059"/>
                </a:moveTo>
                <a:cubicBezTo>
                  <a:pt x="-128402" y="1574235"/>
                  <a:pt x="934594" y="428262"/>
                  <a:pt x="1389445" y="115621"/>
                </a:cubicBezTo>
                <a:cubicBezTo>
                  <a:pt x="1844296" y="-197020"/>
                  <a:pt x="2216643" y="208742"/>
                  <a:pt x="2741917" y="343213"/>
                </a:cubicBezTo>
                <a:cubicBezTo>
                  <a:pt x="3267191" y="477684"/>
                  <a:pt x="4192818" y="400029"/>
                  <a:pt x="4541090" y="922444"/>
                </a:cubicBezTo>
                <a:cubicBezTo>
                  <a:pt x="4889362" y="1444859"/>
                  <a:pt x="5199042" y="3063429"/>
                  <a:pt x="4831547" y="3477704"/>
                </a:cubicBezTo>
                <a:cubicBezTo>
                  <a:pt x="4464052" y="3891979"/>
                  <a:pt x="3139241" y="3876288"/>
                  <a:pt x="2236727" y="3984566"/>
                </a:cubicBezTo>
                <a:cubicBezTo>
                  <a:pt x="1334213" y="4092844"/>
                  <a:pt x="154026" y="2863883"/>
                  <a:pt x="12812" y="2219059"/>
                </a:cubicBezTo>
                <a:close/>
              </a:path>
            </a:pathLst>
          </a:custGeom>
        </p:spPr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0739626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 varian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Afbeelding met Graphics&#10;&#10;Automatisch gegenereerde beschrijving">
            <a:extLst>
              <a:ext uri="{FF2B5EF4-FFF2-40B4-BE49-F238E27FC236}">
                <a16:creationId xmlns:a16="http://schemas.microsoft.com/office/drawing/2014/main" id="{AC952FDF-4726-1B80-27D0-473D9DBF46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659873E4-6831-5E20-1772-58DF521D8ED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7629" y="5562244"/>
            <a:ext cx="1188921" cy="1023252"/>
          </a:xfrm>
          <a:prstGeom prst="rect">
            <a:avLst/>
          </a:prstGeom>
        </p:spPr>
      </p:pic>
      <p:sp>
        <p:nvSpPr>
          <p:cNvPr id="3" name="Tijdelijke aanduiding voor tekst 13">
            <a:extLst>
              <a:ext uri="{FF2B5EF4-FFF2-40B4-BE49-F238E27FC236}">
                <a16:creationId xmlns:a16="http://schemas.microsoft.com/office/drawing/2014/main" id="{C8712B92-8B52-8B7F-B9DA-4450CEFE78F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2345" y="242305"/>
            <a:ext cx="5803656" cy="1316864"/>
          </a:xfrm>
        </p:spPr>
        <p:txBody>
          <a:bodyPr anchor="ctr"/>
          <a:lstStyle>
            <a:lvl1pPr marL="0" indent="0" algn="l">
              <a:buNone/>
              <a:defRPr sz="3600">
                <a:solidFill>
                  <a:schemeClr val="bg1"/>
                </a:solidFill>
                <a:latin typeface="Arial Rounded MT Bold" panose="020F0704030504030204" pitchFamily="34" charset="77"/>
              </a:defRPr>
            </a:lvl1pPr>
          </a:lstStyle>
          <a:p>
            <a:pPr lvl="0"/>
            <a:r>
              <a:rPr lang="nl-NL"/>
              <a:t>Klikken om titel te veranderen</a:t>
            </a:r>
          </a:p>
        </p:txBody>
      </p:sp>
    </p:spTree>
    <p:extLst>
      <p:ext uri="{BB962C8B-B14F-4D97-AF65-F5344CB8AC3E}">
        <p14:creationId xmlns:p14="http://schemas.microsoft.com/office/powerpoint/2010/main" val="242596872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 variant 8 met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Afbeelding met Graphics&#10;&#10;Automatisch gegenereerde beschrijving">
            <a:extLst>
              <a:ext uri="{FF2B5EF4-FFF2-40B4-BE49-F238E27FC236}">
                <a16:creationId xmlns:a16="http://schemas.microsoft.com/office/drawing/2014/main" id="{AC952FDF-4726-1B80-27D0-473D9DBF46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659873E4-6831-5E20-1772-58DF521D8ED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7629" y="5562244"/>
            <a:ext cx="1188921" cy="1023252"/>
          </a:xfrm>
          <a:prstGeom prst="rect">
            <a:avLst/>
          </a:prstGeom>
        </p:spPr>
      </p:pic>
      <p:sp>
        <p:nvSpPr>
          <p:cNvPr id="9" name="Tijdelijke aanduiding voor afbeelding 8">
            <a:extLst>
              <a:ext uri="{FF2B5EF4-FFF2-40B4-BE49-F238E27FC236}">
                <a16:creationId xmlns:a16="http://schemas.microsoft.com/office/drawing/2014/main" id="{EC75FC53-8BE9-EFB9-0A83-4CD08B3CC5F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128741" y="473416"/>
            <a:ext cx="5408517" cy="3994673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3737 h 25061"/>
              <a:gd name="connsiteX1" fmla="*/ 21600 w 21600"/>
              <a:gd name="connsiteY1" fmla="*/ 3737 h 25061"/>
              <a:gd name="connsiteX2" fmla="*/ 21600 w 21600"/>
              <a:gd name="connsiteY2" fmla="*/ 21059 h 25061"/>
              <a:gd name="connsiteX3" fmla="*/ 0 w 21600"/>
              <a:gd name="connsiteY3" fmla="*/ 23909 h 25061"/>
              <a:gd name="connsiteX4" fmla="*/ 0 w 21600"/>
              <a:gd name="connsiteY4" fmla="*/ 3737 h 25061"/>
              <a:gd name="connsiteX0" fmla="*/ 0 w 21600"/>
              <a:gd name="connsiteY0" fmla="*/ 3737 h 26907"/>
              <a:gd name="connsiteX1" fmla="*/ 21600 w 21600"/>
              <a:gd name="connsiteY1" fmla="*/ 3737 h 26907"/>
              <a:gd name="connsiteX2" fmla="*/ 21600 w 21600"/>
              <a:gd name="connsiteY2" fmla="*/ 21059 h 26907"/>
              <a:gd name="connsiteX3" fmla="*/ 0 w 21600"/>
              <a:gd name="connsiteY3" fmla="*/ 23909 h 26907"/>
              <a:gd name="connsiteX4" fmla="*/ 0 w 21600"/>
              <a:gd name="connsiteY4" fmla="*/ 3737 h 26907"/>
              <a:gd name="connsiteX0" fmla="*/ 0 w 21600"/>
              <a:gd name="connsiteY0" fmla="*/ 3737 h 25819"/>
              <a:gd name="connsiteX1" fmla="*/ 21600 w 21600"/>
              <a:gd name="connsiteY1" fmla="*/ 3737 h 25819"/>
              <a:gd name="connsiteX2" fmla="*/ 21600 w 21600"/>
              <a:gd name="connsiteY2" fmla="*/ 21059 h 25819"/>
              <a:gd name="connsiteX3" fmla="*/ 0 w 21600"/>
              <a:gd name="connsiteY3" fmla="*/ 23909 h 25819"/>
              <a:gd name="connsiteX4" fmla="*/ 0 w 21600"/>
              <a:gd name="connsiteY4" fmla="*/ 3737 h 25819"/>
              <a:gd name="connsiteX0" fmla="*/ 0 w 21600"/>
              <a:gd name="connsiteY0" fmla="*/ 3484 h 25566"/>
              <a:gd name="connsiteX1" fmla="*/ 21600 w 21600"/>
              <a:gd name="connsiteY1" fmla="*/ 3484 h 25566"/>
              <a:gd name="connsiteX2" fmla="*/ 21600 w 21600"/>
              <a:gd name="connsiteY2" fmla="*/ 20806 h 25566"/>
              <a:gd name="connsiteX3" fmla="*/ 0 w 21600"/>
              <a:gd name="connsiteY3" fmla="*/ 23656 h 25566"/>
              <a:gd name="connsiteX4" fmla="*/ 0 w 21600"/>
              <a:gd name="connsiteY4" fmla="*/ 3484 h 25566"/>
              <a:gd name="connsiteX0" fmla="*/ 1467 w 24266"/>
              <a:gd name="connsiteY0" fmla="*/ 11491 h 33348"/>
              <a:gd name="connsiteX1" fmla="*/ 21276 w 24266"/>
              <a:gd name="connsiteY1" fmla="*/ 1677 h 33348"/>
              <a:gd name="connsiteX2" fmla="*/ 23067 w 24266"/>
              <a:gd name="connsiteY2" fmla="*/ 28813 h 33348"/>
              <a:gd name="connsiteX3" fmla="*/ 1467 w 24266"/>
              <a:gd name="connsiteY3" fmla="*/ 31663 h 33348"/>
              <a:gd name="connsiteX4" fmla="*/ 1467 w 24266"/>
              <a:gd name="connsiteY4" fmla="*/ 11491 h 33348"/>
              <a:gd name="connsiteX0" fmla="*/ 2840 w 29419"/>
              <a:gd name="connsiteY0" fmla="*/ 10438 h 32258"/>
              <a:gd name="connsiteX1" fmla="*/ 22649 w 29419"/>
              <a:gd name="connsiteY1" fmla="*/ 624 h 32258"/>
              <a:gd name="connsiteX2" fmla="*/ 28310 w 29419"/>
              <a:gd name="connsiteY2" fmla="*/ 27667 h 32258"/>
              <a:gd name="connsiteX3" fmla="*/ 2840 w 29419"/>
              <a:gd name="connsiteY3" fmla="*/ 30610 h 32258"/>
              <a:gd name="connsiteX4" fmla="*/ 2840 w 29419"/>
              <a:gd name="connsiteY4" fmla="*/ 10438 h 32258"/>
              <a:gd name="connsiteX0" fmla="*/ 1030 w 27318"/>
              <a:gd name="connsiteY0" fmla="*/ 10468 h 34768"/>
              <a:gd name="connsiteX1" fmla="*/ 20839 w 27318"/>
              <a:gd name="connsiteY1" fmla="*/ 654 h 34768"/>
              <a:gd name="connsiteX2" fmla="*/ 26500 w 27318"/>
              <a:gd name="connsiteY2" fmla="*/ 27697 h 34768"/>
              <a:gd name="connsiteX3" fmla="*/ 5304 w 27318"/>
              <a:gd name="connsiteY3" fmla="*/ 33724 h 34768"/>
              <a:gd name="connsiteX4" fmla="*/ 1030 w 27318"/>
              <a:gd name="connsiteY4" fmla="*/ 10468 h 34768"/>
              <a:gd name="connsiteX0" fmla="*/ 921 w 27975"/>
              <a:gd name="connsiteY0" fmla="*/ 9980 h 34881"/>
              <a:gd name="connsiteX1" fmla="*/ 21481 w 27975"/>
              <a:gd name="connsiteY1" fmla="*/ 727 h 34881"/>
              <a:gd name="connsiteX2" fmla="*/ 27142 w 27975"/>
              <a:gd name="connsiteY2" fmla="*/ 27770 h 34881"/>
              <a:gd name="connsiteX3" fmla="*/ 5946 w 27975"/>
              <a:gd name="connsiteY3" fmla="*/ 33797 h 34881"/>
              <a:gd name="connsiteX4" fmla="*/ 921 w 27975"/>
              <a:gd name="connsiteY4" fmla="*/ 9980 h 34881"/>
              <a:gd name="connsiteX0" fmla="*/ 1987 w 29041"/>
              <a:gd name="connsiteY0" fmla="*/ 9807 h 34708"/>
              <a:gd name="connsiteX1" fmla="*/ 22547 w 29041"/>
              <a:gd name="connsiteY1" fmla="*/ 554 h 34708"/>
              <a:gd name="connsiteX2" fmla="*/ 28208 w 29041"/>
              <a:gd name="connsiteY2" fmla="*/ 27597 h 34708"/>
              <a:gd name="connsiteX3" fmla="*/ 7012 w 29041"/>
              <a:gd name="connsiteY3" fmla="*/ 33624 h 34708"/>
              <a:gd name="connsiteX4" fmla="*/ 1987 w 29041"/>
              <a:gd name="connsiteY4" fmla="*/ 9807 h 347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041" h="34708">
                <a:moveTo>
                  <a:pt x="1987" y="9807"/>
                </a:moveTo>
                <a:cubicBezTo>
                  <a:pt x="7060" y="7379"/>
                  <a:pt x="18177" y="-2411"/>
                  <a:pt x="22547" y="554"/>
                </a:cubicBezTo>
                <a:cubicBezTo>
                  <a:pt x="26917" y="3519"/>
                  <a:pt x="30797" y="22085"/>
                  <a:pt x="28208" y="27597"/>
                </a:cubicBezTo>
                <a:cubicBezTo>
                  <a:pt x="25619" y="33109"/>
                  <a:pt x="11382" y="36589"/>
                  <a:pt x="7012" y="33624"/>
                </a:cubicBezTo>
                <a:cubicBezTo>
                  <a:pt x="2642" y="30659"/>
                  <a:pt x="-3086" y="12235"/>
                  <a:pt x="1987" y="9807"/>
                </a:cubicBezTo>
                <a:close/>
              </a:path>
            </a:pathLst>
          </a:custGeom>
        </p:spPr>
        <p:txBody>
          <a:bodyPr/>
          <a:lstStyle/>
          <a:p>
            <a:endParaRPr lang="nl-NL"/>
          </a:p>
        </p:txBody>
      </p:sp>
      <p:sp>
        <p:nvSpPr>
          <p:cNvPr id="3" name="Tijdelijke aanduiding voor tekst 13">
            <a:extLst>
              <a:ext uri="{FF2B5EF4-FFF2-40B4-BE49-F238E27FC236}">
                <a16:creationId xmlns:a16="http://schemas.microsoft.com/office/drawing/2014/main" id="{C8712B92-8B52-8B7F-B9DA-4450CEFE78F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2345" y="242305"/>
            <a:ext cx="5803656" cy="1316864"/>
          </a:xfrm>
        </p:spPr>
        <p:txBody>
          <a:bodyPr anchor="ctr"/>
          <a:lstStyle>
            <a:lvl1pPr marL="0" indent="0" algn="l">
              <a:buNone/>
              <a:defRPr sz="3600">
                <a:solidFill>
                  <a:schemeClr val="bg1"/>
                </a:solidFill>
                <a:latin typeface="Arial Rounded MT Bold" panose="020F0704030504030204" pitchFamily="34" charset="77"/>
              </a:defRPr>
            </a:lvl1pPr>
          </a:lstStyle>
          <a:p>
            <a:pPr lvl="0"/>
            <a:r>
              <a:rPr lang="nl-NL"/>
              <a:t>Klikken om titel te veranderen</a:t>
            </a:r>
          </a:p>
        </p:txBody>
      </p:sp>
    </p:spTree>
    <p:extLst>
      <p:ext uri="{BB962C8B-B14F-4D97-AF65-F5344CB8AC3E}">
        <p14:creationId xmlns:p14="http://schemas.microsoft.com/office/powerpoint/2010/main" val="356363715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 variant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AAE858F4-2C47-08D4-6683-13C5B210E4E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659873E4-6831-5E20-1772-58DF521D8ED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7629" y="5562244"/>
            <a:ext cx="1188921" cy="1023252"/>
          </a:xfrm>
          <a:prstGeom prst="rect">
            <a:avLst/>
          </a:prstGeom>
        </p:spPr>
      </p:pic>
      <p:sp>
        <p:nvSpPr>
          <p:cNvPr id="3" name="Tijdelijke aanduiding voor tekst 13">
            <a:extLst>
              <a:ext uri="{FF2B5EF4-FFF2-40B4-BE49-F238E27FC236}">
                <a16:creationId xmlns:a16="http://schemas.microsoft.com/office/drawing/2014/main" id="{8FE8B07A-BFED-F3DC-98CE-44CCD179D21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2345" y="242305"/>
            <a:ext cx="5803656" cy="1316864"/>
          </a:xfrm>
        </p:spPr>
        <p:txBody>
          <a:bodyPr anchor="ctr"/>
          <a:lstStyle>
            <a:lvl1pPr marL="0" indent="0" algn="l">
              <a:buNone/>
              <a:defRPr sz="3600">
                <a:solidFill>
                  <a:schemeClr val="bg1"/>
                </a:solidFill>
                <a:latin typeface="Arial Rounded MT Bold" panose="020F0704030504030204" pitchFamily="34" charset="77"/>
              </a:defRPr>
            </a:lvl1pPr>
          </a:lstStyle>
          <a:p>
            <a:pPr lvl="0"/>
            <a:r>
              <a:rPr lang="nl-NL"/>
              <a:t>Klikken om titel te veranderen</a:t>
            </a:r>
          </a:p>
        </p:txBody>
      </p:sp>
    </p:spTree>
    <p:extLst>
      <p:ext uri="{BB962C8B-B14F-4D97-AF65-F5344CB8AC3E}">
        <p14:creationId xmlns:p14="http://schemas.microsoft.com/office/powerpoint/2010/main" val="323599010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 variant 9 met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AAE858F4-2C47-08D4-6683-13C5B210E4E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659873E4-6831-5E20-1772-58DF521D8ED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7629" y="5562244"/>
            <a:ext cx="1188921" cy="1023252"/>
          </a:xfrm>
          <a:prstGeom prst="rect">
            <a:avLst/>
          </a:prstGeom>
        </p:spPr>
      </p:pic>
      <p:sp>
        <p:nvSpPr>
          <p:cNvPr id="3" name="Tijdelijke aanduiding voor tekst 13">
            <a:extLst>
              <a:ext uri="{FF2B5EF4-FFF2-40B4-BE49-F238E27FC236}">
                <a16:creationId xmlns:a16="http://schemas.microsoft.com/office/drawing/2014/main" id="{8FE8B07A-BFED-F3DC-98CE-44CCD179D21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2345" y="242305"/>
            <a:ext cx="5803656" cy="1316864"/>
          </a:xfrm>
        </p:spPr>
        <p:txBody>
          <a:bodyPr anchor="ctr"/>
          <a:lstStyle>
            <a:lvl1pPr marL="0" indent="0" algn="l">
              <a:buNone/>
              <a:defRPr sz="3600">
                <a:solidFill>
                  <a:schemeClr val="bg1"/>
                </a:solidFill>
                <a:latin typeface="Arial Rounded MT Bold" panose="020F0704030504030204" pitchFamily="34" charset="77"/>
              </a:defRPr>
            </a:lvl1pPr>
          </a:lstStyle>
          <a:p>
            <a:pPr lvl="0"/>
            <a:r>
              <a:rPr lang="nl-NL"/>
              <a:t>Klikken om titel te veranderen</a:t>
            </a:r>
          </a:p>
        </p:txBody>
      </p:sp>
      <p:sp>
        <p:nvSpPr>
          <p:cNvPr id="4" name="Tijdelijke aanduiding voor afbeelding 8">
            <a:extLst>
              <a:ext uri="{FF2B5EF4-FFF2-40B4-BE49-F238E27FC236}">
                <a16:creationId xmlns:a16="http://schemas.microsoft.com/office/drawing/2014/main" id="{16F23623-A3F0-CC4F-DA69-FA0CF73FEF1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485201" y="759654"/>
            <a:ext cx="5412054" cy="3145281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3737 h 25061"/>
              <a:gd name="connsiteX1" fmla="*/ 21600 w 21600"/>
              <a:gd name="connsiteY1" fmla="*/ 3737 h 25061"/>
              <a:gd name="connsiteX2" fmla="*/ 21600 w 21600"/>
              <a:gd name="connsiteY2" fmla="*/ 21059 h 25061"/>
              <a:gd name="connsiteX3" fmla="*/ 0 w 21600"/>
              <a:gd name="connsiteY3" fmla="*/ 23909 h 25061"/>
              <a:gd name="connsiteX4" fmla="*/ 0 w 21600"/>
              <a:gd name="connsiteY4" fmla="*/ 3737 h 25061"/>
              <a:gd name="connsiteX0" fmla="*/ 0 w 21600"/>
              <a:gd name="connsiteY0" fmla="*/ 3737 h 26907"/>
              <a:gd name="connsiteX1" fmla="*/ 21600 w 21600"/>
              <a:gd name="connsiteY1" fmla="*/ 3737 h 26907"/>
              <a:gd name="connsiteX2" fmla="*/ 21600 w 21600"/>
              <a:gd name="connsiteY2" fmla="*/ 21059 h 26907"/>
              <a:gd name="connsiteX3" fmla="*/ 0 w 21600"/>
              <a:gd name="connsiteY3" fmla="*/ 23909 h 26907"/>
              <a:gd name="connsiteX4" fmla="*/ 0 w 21600"/>
              <a:gd name="connsiteY4" fmla="*/ 3737 h 26907"/>
              <a:gd name="connsiteX0" fmla="*/ 0 w 21600"/>
              <a:gd name="connsiteY0" fmla="*/ 3737 h 25819"/>
              <a:gd name="connsiteX1" fmla="*/ 21600 w 21600"/>
              <a:gd name="connsiteY1" fmla="*/ 3737 h 25819"/>
              <a:gd name="connsiteX2" fmla="*/ 21600 w 21600"/>
              <a:gd name="connsiteY2" fmla="*/ 21059 h 25819"/>
              <a:gd name="connsiteX3" fmla="*/ 0 w 21600"/>
              <a:gd name="connsiteY3" fmla="*/ 23909 h 25819"/>
              <a:gd name="connsiteX4" fmla="*/ 0 w 21600"/>
              <a:gd name="connsiteY4" fmla="*/ 3737 h 25819"/>
              <a:gd name="connsiteX0" fmla="*/ 0 w 21600"/>
              <a:gd name="connsiteY0" fmla="*/ 3484 h 25566"/>
              <a:gd name="connsiteX1" fmla="*/ 21600 w 21600"/>
              <a:gd name="connsiteY1" fmla="*/ 3484 h 25566"/>
              <a:gd name="connsiteX2" fmla="*/ 21600 w 21600"/>
              <a:gd name="connsiteY2" fmla="*/ 20806 h 25566"/>
              <a:gd name="connsiteX3" fmla="*/ 0 w 21600"/>
              <a:gd name="connsiteY3" fmla="*/ 23656 h 25566"/>
              <a:gd name="connsiteX4" fmla="*/ 0 w 21600"/>
              <a:gd name="connsiteY4" fmla="*/ 3484 h 25566"/>
              <a:gd name="connsiteX0" fmla="*/ 1467 w 24266"/>
              <a:gd name="connsiteY0" fmla="*/ 11491 h 33348"/>
              <a:gd name="connsiteX1" fmla="*/ 21276 w 24266"/>
              <a:gd name="connsiteY1" fmla="*/ 1677 h 33348"/>
              <a:gd name="connsiteX2" fmla="*/ 23067 w 24266"/>
              <a:gd name="connsiteY2" fmla="*/ 28813 h 33348"/>
              <a:gd name="connsiteX3" fmla="*/ 1467 w 24266"/>
              <a:gd name="connsiteY3" fmla="*/ 31663 h 33348"/>
              <a:gd name="connsiteX4" fmla="*/ 1467 w 24266"/>
              <a:gd name="connsiteY4" fmla="*/ 11491 h 33348"/>
              <a:gd name="connsiteX0" fmla="*/ 2840 w 29419"/>
              <a:gd name="connsiteY0" fmla="*/ 10438 h 32258"/>
              <a:gd name="connsiteX1" fmla="*/ 22649 w 29419"/>
              <a:gd name="connsiteY1" fmla="*/ 624 h 32258"/>
              <a:gd name="connsiteX2" fmla="*/ 28310 w 29419"/>
              <a:gd name="connsiteY2" fmla="*/ 27667 h 32258"/>
              <a:gd name="connsiteX3" fmla="*/ 2840 w 29419"/>
              <a:gd name="connsiteY3" fmla="*/ 30610 h 32258"/>
              <a:gd name="connsiteX4" fmla="*/ 2840 w 29419"/>
              <a:gd name="connsiteY4" fmla="*/ 10438 h 32258"/>
              <a:gd name="connsiteX0" fmla="*/ 1030 w 27318"/>
              <a:gd name="connsiteY0" fmla="*/ 10468 h 34768"/>
              <a:gd name="connsiteX1" fmla="*/ 20839 w 27318"/>
              <a:gd name="connsiteY1" fmla="*/ 654 h 34768"/>
              <a:gd name="connsiteX2" fmla="*/ 26500 w 27318"/>
              <a:gd name="connsiteY2" fmla="*/ 27697 h 34768"/>
              <a:gd name="connsiteX3" fmla="*/ 5304 w 27318"/>
              <a:gd name="connsiteY3" fmla="*/ 33724 h 34768"/>
              <a:gd name="connsiteX4" fmla="*/ 1030 w 27318"/>
              <a:gd name="connsiteY4" fmla="*/ 10468 h 34768"/>
              <a:gd name="connsiteX0" fmla="*/ 921 w 27975"/>
              <a:gd name="connsiteY0" fmla="*/ 9980 h 34881"/>
              <a:gd name="connsiteX1" fmla="*/ 21481 w 27975"/>
              <a:gd name="connsiteY1" fmla="*/ 727 h 34881"/>
              <a:gd name="connsiteX2" fmla="*/ 27142 w 27975"/>
              <a:gd name="connsiteY2" fmla="*/ 27770 h 34881"/>
              <a:gd name="connsiteX3" fmla="*/ 5946 w 27975"/>
              <a:gd name="connsiteY3" fmla="*/ 33797 h 34881"/>
              <a:gd name="connsiteX4" fmla="*/ 921 w 27975"/>
              <a:gd name="connsiteY4" fmla="*/ 9980 h 34881"/>
              <a:gd name="connsiteX0" fmla="*/ 1987 w 29041"/>
              <a:gd name="connsiteY0" fmla="*/ 9807 h 34708"/>
              <a:gd name="connsiteX1" fmla="*/ 22547 w 29041"/>
              <a:gd name="connsiteY1" fmla="*/ 554 h 34708"/>
              <a:gd name="connsiteX2" fmla="*/ 28208 w 29041"/>
              <a:gd name="connsiteY2" fmla="*/ 27597 h 34708"/>
              <a:gd name="connsiteX3" fmla="*/ 7012 w 29041"/>
              <a:gd name="connsiteY3" fmla="*/ 33624 h 34708"/>
              <a:gd name="connsiteX4" fmla="*/ 1987 w 29041"/>
              <a:gd name="connsiteY4" fmla="*/ 9807 h 34708"/>
              <a:gd name="connsiteX0" fmla="*/ 727 w 27525"/>
              <a:gd name="connsiteY0" fmla="*/ 7837 h 32738"/>
              <a:gd name="connsiteX1" fmla="*/ 18472 w 27525"/>
              <a:gd name="connsiteY1" fmla="*/ 914 h 32738"/>
              <a:gd name="connsiteX2" fmla="*/ 26948 w 27525"/>
              <a:gd name="connsiteY2" fmla="*/ 25627 h 32738"/>
              <a:gd name="connsiteX3" fmla="*/ 5752 w 27525"/>
              <a:gd name="connsiteY3" fmla="*/ 31654 h 32738"/>
              <a:gd name="connsiteX4" fmla="*/ 727 w 27525"/>
              <a:gd name="connsiteY4" fmla="*/ 7837 h 32738"/>
              <a:gd name="connsiteX0" fmla="*/ 71 w 26869"/>
              <a:gd name="connsiteY0" fmla="*/ 7768 h 29702"/>
              <a:gd name="connsiteX1" fmla="*/ 17816 w 26869"/>
              <a:gd name="connsiteY1" fmla="*/ 845 h 29702"/>
              <a:gd name="connsiteX2" fmla="*/ 26292 w 26869"/>
              <a:gd name="connsiteY2" fmla="*/ 25558 h 29702"/>
              <a:gd name="connsiteX3" fmla="*/ 12166 w 26869"/>
              <a:gd name="connsiteY3" fmla="*/ 27454 h 29702"/>
              <a:gd name="connsiteX4" fmla="*/ 71 w 26869"/>
              <a:gd name="connsiteY4" fmla="*/ 7768 h 29702"/>
              <a:gd name="connsiteX0" fmla="*/ 73 w 29060"/>
              <a:gd name="connsiteY0" fmla="*/ 7320 h 27328"/>
              <a:gd name="connsiteX1" fmla="*/ 17818 w 29060"/>
              <a:gd name="connsiteY1" fmla="*/ 397 h 27328"/>
              <a:gd name="connsiteX2" fmla="*/ 28585 w 29060"/>
              <a:gd name="connsiteY2" fmla="*/ 17695 h 27328"/>
              <a:gd name="connsiteX3" fmla="*/ 12168 w 29060"/>
              <a:gd name="connsiteY3" fmla="*/ 27006 h 27328"/>
              <a:gd name="connsiteX4" fmla="*/ 73 w 29060"/>
              <a:gd name="connsiteY4" fmla="*/ 7320 h 27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060" h="27328">
                <a:moveTo>
                  <a:pt x="73" y="7320"/>
                </a:moveTo>
                <a:cubicBezTo>
                  <a:pt x="1015" y="2885"/>
                  <a:pt x="13066" y="-1332"/>
                  <a:pt x="17818" y="397"/>
                </a:cubicBezTo>
                <a:cubicBezTo>
                  <a:pt x="22570" y="2126"/>
                  <a:pt x="31174" y="12183"/>
                  <a:pt x="28585" y="17695"/>
                </a:cubicBezTo>
                <a:cubicBezTo>
                  <a:pt x="25996" y="23207"/>
                  <a:pt x="16920" y="28735"/>
                  <a:pt x="12168" y="27006"/>
                </a:cubicBezTo>
                <a:cubicBezTo>
                  <a:pt x="7416" y="25277"/>
                  <a:pt x="-869" y="11755"/>
                  <a:pt x="73" y="7320"/>
                </a:cubicBezTo>
                <a:close/>
              </a:path>
            </a:pathLst>
          </a:custGeom>
        </p:spPr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0074481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 variant 10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 descr="Afbeelding met Graphics&#10;&#10;Automatisch gegenereerde beschrijving">
            <a:extLst>
              <a:ext uri="{FF2B5EF4-FFF2-40B4-BE49-F238E27FC236}">
                <a16:creationId xmlns:a16="http://schemas.microsoft.com/office/drawing/2014/main" id="{7D483E2E-51AF-1693-9484-AC3B69B42AC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28CAAB65-258D-CE51-633F-2E12E9AFECF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7629" y="5562244"/>
            <a:ext cx="1188921" cy="1023252"/>
          </a:xfrm>
          <a:prstGeom prst="rect">
            <a:avLst/>
          </a:prstGeom>
        </p:spPr>
      </p:pic>
      <p:sp>
        <p:nvSpPr>
          <p:cNvPr id="5" name="Tijdelijke aanduiding voor tekst 13">
            <a:extLst>
              <a:ext uri="{FF2B5EF4-FFF2-40B4-BE49-F238E27FC236}">
                <a16:creationId xmlns:a16="http://schemas.microsoft.com/office/drawing/2014/main" id="{51A8489D-E34C-0BF8-6149-701179E961C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2345" y="242305"/>
            <a:ext cx="5803656" cy="1316864"/>
          </a:xfrm>
        </p:spPr>
        <p:txBody>
          <a:bodyPr anchor="ctr"/>
          <a:lstStyle>
            <a:lvl1pPr marL="0" indent="0" algn="l">
              <a:buNone/>
              <a:defRPr sz="3600">
                <a:solidFill>
                  <a:schemeClr val="bg1"/>
                </a:solidFill>
                <a:latin typeface="Arial Rounded MT Bold" panose="020F0704030504030204" pitchFamily="34" charset="77"/>
              </a:defRPr>
            </a:lvl1pPr>
          </a:lstStyle>
          <a:p>
            <a:pPr lvl="0"/>
            <a:r>
              <a:rPr lang="nl-NL"/>
              <a:t>Klikken om titel te veranderen</a:t>
            </a:r>
          </a:p>
        </p:txBody>
      </p:sp>
    </p:spTree>
    <p:extLst>
      <p:ext uri="{BB962C8B-B14F-4D97-AF65-F5344CB8AC3E}">
        <p14:creationId xmlns:p14="http://schemas.microsoft.com/office/powerpoint/2010/main" val="215714801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 variant 10 met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 descr="Afbeelding met Graphics&#10;&#10;Automatisch gegenereerde beschrijving">
            <a:extLst>
              <a:ext uri="{FF2B5EF4-FFF2-40B4-BE49-F238E27FC236}">
                <a16:creationId xmlns:a16="http://schemas.microsoft.com/office/drawing/2014/main" id="{7D483E2E-51AF-1693-9484-AC3B69B42AC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28CAAB65-258D-CE51-633F-2E12E9AFECF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7629" y="5562244"/>
            <a:ext cx="1188921" cy="1023252"/>
          </a:xfrm>
          <a:prstGeom prst="rect">
            <a:avLst/>
          </a:prstGeom>
        </p:spPr>
      </p:pic>
      <p:sp>
        <p:nvSpPr>
          <p:cNvPr id="6" name="Tijdelijke aanduiding voor afbeelding 5">
            <a:extLst>
              <a:ext uri="{FF2B5EF4-FFF2-40B4-BE49-F238E27FC236}">
                <a16:creationId xmlns:a16="http://schemas.microsoft.com/office/drawing/2014/main" id="{8000FC71-02B9-13D1-32F2-F8C4AB67730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62700" y="377668"/>
            <a:ext cx="5061003" cy="3631682"/>
          </a:xfrm>
          <a:custGeom>
            <a:avLst/>
            <a:gdLst>
              <a:gd name="connsiteX0" fmla="*/ 0 w 4646612"/>
              <a:gd name="connsiteY0" fmla="*/ 1189038 h 2378075"/>
              <a:gd name="connsiteX1" fmla="*/ 2323306 w 4646612"/>
              <a:gd name="connsiteY1" fmla="*/ 0 h 2378075"/>
              <a:gd name="connsiteX2" fmla="*/ 4646612 w 4646612"/>
              <a:gd name="connsiteY2" fmla="*/ 0 h 2378075"/>
              <a:gd name="connsiteX3" fmla="*/ 4646612 w 4646612"/>
              <a:gd name="connsiteY3" fmla="*/ 1189038 h 2378075"/>
              <a:gd name="connsiteX4" fmla="*/ 2323306 w 4646612"/>
              <a:gd name="connsiteY4" fmla="*/ 2378076 h 2378075"/>
              <a:gd name="connsiteX5" fmla="*/ 0 w 4646612"/>
              <a:gd name="connsiteY5" fmla="*/ 1189038 h 2378075"/>
              <a:gd name="connsiteX0" fmla="*/ 0 w 4646612"/>
              <a:gd name="connsiteY0" fmla="*/ 1189038 h 2378076"/>
              <a:gd name="connsiteX1" fmla="*/ 2323306 w 4646612"/>
              <a:gd name="connsiteY1" fmla="*/ 0 h 2378076"/>
              <a:gd name="connsiteX2" fmla="*/ 4646612 w 4646612"/>
              <a:gd name="connsiteY2" fmla="*/ 0 h 2378076"/>
              <a:gd name="connsiteX3" fmla="*/ 4646612 w 4646612"/>
              <a:gd name="connsiteY3" fmla="*/ 1189038 h 2378076"/>
              <a:gd name="connsiteX4" fmla="*/ 2323306 w 4646612"/>
              <a:gd name="connsiteY4" fmla="*/ 2378076 h 2378076"/>
              <a:gd name="connsiteX5" fmla="*/ 0 w 4646612"/>
              <a:gd name="connsiteY5" fmla="*/ 1189038 h 2378076"/>
              <a:gd name="connsiteX0" fmla="*/ 0 w 5093732"/>
              <a:gd name="connsiteY0" fmla="*/ 1189038 h 2378076"/>
              <a:gd name="connsiteX1" fmla="*/ 2323306 w 5093732"/>
              <a:gd name="connsiteY1" fmla="*/ 0 h 2378076"/>
              <a:gd name="connsiteX2" fmla="*/ 4646612 w 5093732"/>
              <a:gd name="connsiteY2" fmla="*/ 0 h 2378076"/>
              <a:gd name="connsiteX3" fmla="*/ 4646612 w 5093732"/>
              <a:gd name="connsiteY3" fmla="*/ 1189038 h 2378076"/>
              <a:gd name="connsiteX4" fmla="*/ 2323306 w 5093732"/>
              <a:gd name="connsiteY4" fmla="*/ 2378076 h 2378076"/>
              <a:gd name="connsiteX5" fmla="*/ 0 w 5093732"/>
              <a:gd name="connsiteY5" fmla="*/ 1189038 h 2378076"/>
              <a:gd name="connsiteX0" fmla="*/ 0 w 4818708"/>
              <a:gd name="connsiteY0" fmla="*/ 1189038 h 2378076"/>
              <a:gd name="connsiteX1" fmla="*/ 2323306 w 4818708"/>
              <a:gd name="connsiteY1" fmla="*/ 0 h 2378076"/>
              <a:gd name="connsiteX2" fmla="*/ 4646612 w 4818708"/>
              <a:gd name="connsiteY2" fmla="*/ 0 h 2378076"/>
              <a:gd name="connsiteX3" fmla="*/ 4646612 w 4818708"/>
              <a:gd name="connsiteY3" fmla="*/ 1189038 h 2378076"/>
              <a:gd name="connsiteX4" fmla="*/ 2323306 w 4818708"/>
              <a:gd name="connsiteY4" fmla="*/ 2378076 h 2378076"/>
              <a:gd name="connsiteX5" fmla="*/ 0 w 4818708"/>
              <a:gd name="connsiteY5" fmla="*/ 1189038 h 2378076"/>
              <a:gd name="connsiteX0" fmla="*/ 20957 w 4909789"/>
              <a:gd name="connsiteY0" fmla="*/ 2103438 h 3292476"/>
              <a:gd name="connsiteX1" fmla="*/ 1397590 w 4909789"/>
              <a:gd name="connsiteY1" fmla="*/ 0 h 3292476"/>
              <a:gd name="connsiteX2" fmla="*/ 4667569 w 4909789"/>
              <a:gd name="connsiteY2" fmla="*/ 914400 h 3292476"/>
              <a:gd name="connsiteX3" fmla="*/ 4667569 w 4909789"/>
              <a:gd name="connsiteY3" fmla="*/ 2103438 h 3292476"/>
              <a:gd name="connsiteX4" fmla="*/ 2344263 w 4909789"/>
              <a:gd name="connsiteY4" fmla="*/ 3292476 h 3292476"/>
              <a:gd name="connsiteX5" fmla="*/ 20957 w 4909789"/>
              <a:gd name="connsiteY5" fmla="*/ 2103438 h 3292476"/>
              <a:gd name="connsiteX0" fmla="*/ 20531 w 4950521"/>
              <a:gd name="connsiteY0" fmla="*/ 2145364 h 3334402"/>
              <a:gd name="connsiteX1" fmla="*/ 1397164 w 4950521"/>
              <a:gd name="connsiteY1" fmla="*/ 41926 h 3334402"/>
              <a:gd name="connsiteX2" fmla="*/ 4548809 w 4950521"/>
              <a:gd name="connsiteY2" fmla="*/ 848749 h 3334402"/>
              <a:gd name="connsiteX3" fmla="*/ 4667143 w 4950521"/>
              <a:gd name="connsiteY3" fmla="*/ 2145364 h 3334402"/>
              <a:gd name="connsiteX4" fmla="*/ 2343837 w 4950521"/>
              <a:gd name="connsiteY4" fmla="*/ 3334402 h 3334402"/>
              <a:gd name="connsiteX5" fmla="*/ 20531 w 4950521"/>
              <a:gd name="connsiteY5" fmla="*/ 2145364 h 3334402"/>
              <a:gd name="connsiteX0" fmla="*/ 20531 w 5061003"/>
              <a:gd name="connsiteY0" fmla="*/ 2157668 h 3631682"/>
              <a:gd name="connsiteX1" fmla="*/ 1397164 w 5061003"/>
              <a:gd name="connsiteY1" fmla="*/ 54230 h 3631682"/>
              <a:gd name="connsiteX2" fmla="*/ 4548809 w 5061003"/>
              <a:gd name="connsiteY2" fmla="*/ 861053 h 3631682"/>
              <a:gd name="connsiteX3" fmla="*/ 4839266 w 5061003"/>
              <a:gd name="connsiteY3" fmla="*/ 3416313 h 3631682"/>
              <a:gd name="connsiteX4" fmla="*/ 2343837 w 5061003"/>
              <a:gd name="connsiteY4" fmla="*/ 3346706 h 3631682"/>
              <a:gd name="connsiteX5" fmla="*/ 20531 w 5061003"/>
              <a:gd name="connsiteY5" fmla="*/ 2157668 h 3631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61003" h="3631682">
                <a:moveTo>
                  <a:pt x="20531" y="2157668"/>
                </a:moveTo>
                <a:cubicBezTo>
                  <a:pt x="-137248" y="1608922"/>
                  <a:pt x="642451" y="270333"/>
                  <a:pt x="1397164" y="54230"/>
                </a:cubicBezTo>
                <a:cubicBezTo>
                  <a:pt x="2151877" y="-161873"/>
                  <a:pt x="3975125" y="300706"/>
                  <a:pt x="4548809" y="861053"/>
                </a:cubicBezTo>
                <a:cubicBezTo>
                  <a:pt x="5122493" y="1421400"/>
                  <a:pt x="5206761" y="3002038"/>
                  <a:pt x="4839266" y="3416313"/>
                </a:cubicBezTo>
                <a:cubicBezTo>
                  <a:pt x="4471771" y="3830588"/>
                  <a:pt x="3146959" y="3556480"/>
                  <a:pt x="2343837" y="3346706"/>
                </a:cubicBezTo>
                <a:cubicBezTo>
                  <a:pt x="1540715" y="3136932"/>
                  <a:pt x="178310" y="2706414"/>
                  <a:pt x="20531" y="2157668"/>
                </a:cubicBezTo>
                <a:close/>
              </a:path>
            </a:pathLst>
          </a:custGeom>
        </p:spPr>
        <p:txBody>
          <a:bodyPr/>
          <a:lstStyle/>
          <a:p>
            <a:endParaRPr lang="nl-NL"/>
          </a:p>
        </p:txBody>
      </p:sp>
      <p:sp>
        <p:nvSpPr>
          <p:cNvPr id="5" name="Tijdelijke aanduiding voor tekst 13">
            <a:extLst>
              <a:ext uri="{FF2B5EF4-FFF2-40B4-BE49-F238E27FC236}">
                <a16:creationId xmlns:a16="http://schemas.microsoft.com/office/drawing/2014/main" id="{51A8489D-E34C-0BF8-6149-701179E961C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2345" y="242305"/>
            <a:ext cx="5803656" cy="1316864"/>
          </a:xfrm>
        </p:spPr>
        <p:txBody>
          <a:bodyPr anchor="ctr"/>
          <a:lstStyle>
            <a:lvl1pPr marL="0" indent="0" algn="l">
              <a:buNone/>
              <a:defRPr sz="3600">
                <a:solidFill>
                  <a:schemeClr val="bg1"/>
                </a:solidFill>
                <a:latin typeface="Arial Rounded MT Bold" panose="020F0704030504030204" pitchFamily="34" charset="77"/>
              </a:defRPr>
            </a:lvl1pPr>
          </a:lstStyle>
          <a:p>
            <a:pPr lvl="0"/>
            <a:r>
              <a:rPr lang="nl-NL"/>
              <a:t>Klikken om titel te veranderen</a:t>
            </a:r>
          </a:p>
        </p:txBody>
      </p:sp>
    </p:spTree>
    <p:extLst>
      <p:ext uri="{BB962C8B-B14F-4D97-AF65-F5344CB8AC3E}">
        <p14:creationId xmlns:p14="http://schemas.microsoft.com/office/powerpoint/2010/main" val="23346851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0DF39217-E8DC-B29A-870F-D14F91A1C8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982" t="31875"/>
          <a:stretch/>
        </p:blipFill>
        <p:spPr>
          <a:xfrm>
            <a:off x="0" y="-1"/>
            <a:ext cx="7540664" cy="2900789"/>
          </a:xfrm>
          <a:prstGeom prst="rect">
            <a:avLst/>
          </a:prstGeom>
        </p:spPr>
      </p:pic>
      <p:sp>
        <p:nvSpPr>
          <p:cNvPr id="14" name="Tijdelijke aanduiding voor tekst 13">
            <a:extLst>
              <a:ext uri="{FF2B5EF4-FFF2-40B4-BE49-F238E27FC236}">
                <a16:creationId xmlns:a16="http://schemas.microsoft.com/office/drawing/2014/main" id="{6D0AEE61-6AE8-9C71-33E9-D6D756F9703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2344" y="242305"/>
            <a:ext cx="3763841" cy="1316864"/>
          </a:xfrm>
        </p:spPr>
        <p:txBody>
          <a:bodyPr anchor="ctr"/>
          <a:lstStyle>
            <a:lvl1pPr marL="0" indent="0" algn="l">
              <a:buNone/>
              <a:defRPr sz="3600">
                <a:solidFill>
                  <a:schemeClr val="bg1"/>
                </a:solidFill>
                <a:latin typeface="Arial Rounded MT Bold" panose="020F0704030504030204" pitchFamily="34" charset="77"/>
              </a:defRPr>
            </a:lvl1pPr>
          </a:lstStyle>
          <a:p>
            <a:pPr lvl="0"/>
            <a:r>
              <a:rPr lang="nl-NL"/>
              <a:t>Klikken om titel te veranderen</a:t>
            </a:r>
          </a:p>
        </p:txBody>
      </p: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5969DB95-E749-DDA3-3EEF-50D684008A5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7629" y="5562244"/>
            <a:ext cx="1188921" cy="1023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99295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 variant 11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 descr="Afbeelding met Graphics&#10;&#10;Automatisch gegenereerde beschrijving">
            <a:extLst>
              <a:ext uri="{FF2B5EF4-FFF2-40B4-BE49-F238E27FC236}">
                <a16:creationId xmlns:a16="http://schemas.microsoft.com/office/drawing/2014/main" id="{7AFFFBA5-F6D8-69B7-D669-9DEEFFFB4F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7629" y="5562244"/>
            <a:ext cx="1188921" cy="1023252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399AC97E-72E8-F5CB-0A7C-8DA283EC6DF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887524" y="4928260"/>
            <a:ext cx="3361230" cy="2012867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01193F28-8378-2DAE-445A-1382BE3A884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7629" y="5562244"/>
            <a:ext cx="1188921" cy="1023252"/>
          </a:xfrm>
          <a:prstGeom prst="rect">
            <a:avLst/>
          </a:prstGeom>
        </p:spPr>
      </p:pic>
      <p:grpSp>
        <p:nvGrpSpPr>
          <p:cNvPr id="4" name="Groep 3">
            <a:extLst>
              <a:ext uri="{FF2B5EF4-FFF2-40B4-BE49-F238E27FC236}">
                <a16:creationId xmlns:a16="http://schemas.microsoft.com/office/drawing/2014/main" id="{2DD5ADA2-BCE7-567C-7261-B7514B13F880}"/>
              </a:ext>
            </a:extLst>
          </p:cNvPr>
          <p:cNvGrpSpPr/>
          <p:nvPr userDrawn="1"/>
        </p:nvGrpSpPr>
        <p:grpSpPr>
          <a:xfrm>
            <a:off x="6875812" y="1667762"/>
            <a:ext cx="2880000" cy="3154710"/>
            <a:chOff x="6616251" y="1480250"/>
            <a:chExt cx="2880000" cy="3154710"/>
          </a:xfrm>
        </p:grpSpPr>
        <p:sp>
          <p:nvSpPr>
            <p:cNvPr id="5" name="Tekstvak 4">
              <a:extLst>
                <a:ext uri="{FF2B5EF4-FFF2-40B4-BE49-F238E27FC236}">
                  <a16:creationId xmlns:a16="http://schemas.microsoft.com/office/drawing/2014/main" id="{9FB0D153-FB25-F610-9135-15BDA445B4F9}"/>
                </a:ext>
              </a:extLst>
            </p:cNvPr>
            <p:cNvSpPr txBox="1"/>
            <p:nvPr/>
          </p:nvSpPr>
          <p:spPr>
            <a:xfrm>
              <a:off x="7224979" y="1480250"/>
              <a:ext cx="1662545" cy="31547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nl-NL" sz="19900" b="1">
                  <a:solidFill>
                    <a:schemeClr val="bg1"/>
                  </a:solidFill>
                  <a:latin typeface="Arial Rounded MT Bold" panose="020F0704030504030204" pitchFamily="34" charset="77"/>
                  <a:cs typeface="Arial Hebrew" pitchFamily="2" charset="-79"/>
                </a:rPr>
                <a:t>?</a:t>
              </a:r>
              <a:endParaRPr lang="nl-NL"/>
            </a:p>
          </p:txBody>
        </p:sp>
        <p:sp>
          <p:nvSpPr>
            <p:cNvPr id="7" name="Ovaal 6">
              <a:extLst>
                <a:ext uri="{FF2B5EF4-FFF2-40B4-BE49-F238E27FC236}">
                  <a16:creationId xmlns:a16="http://schemas.microsoft.com/office/drawing/2014/main" id="{8C04D6FC-55DF-F289-57ED-25FD6B0CBC9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616251" y="1617605"/>
              <a:ext cx="2880000" cy="2880000"/>
            </a:xfrm>
            <a:prstGeom prst="ellipse">
              <a:avLst/>
            </a:prstGeom>
            <a:noFill/>
            <a:ln w="635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8" name="Tijdelijke aanduiding voor tekst 13">
            <a:extLst>
              <a:ext uri="{FF2B5EF4-FFF2-40B4-BE49-F238E27FC236}">
                <a16:creationId xmlns:a16="http://schemas.microsoft.com/office/drawing/2014/main" id="{5B5BF818-9499-C3EB-B79C-FE8AD96DC27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2344" y="242305"/>
            <a:ext cx="7559303" cy="940319"/>
          </a:xfrm>
        </p:spPr>
        <p:txBody>
          <a:bodyPr anchor="t"/>
          <a:lstStyle>
            <a:lvl1pPr marL="0" indent="0" algn="l">
              <a:buNone/>
              <a:defRPr sz="3600">
                <a:solidFill>
                  <a:schemeClr val="bg1"/>
                </a:solidFill>
                <a:latin typeface="Arial Rounded MT Bold" panose="020F0704030504030204" pitchFamily="34" charset="77"/>
              </a:defRPr>
            </a:lvl1pPr>
          </a:lstStyle>
          <a:p>
            <a:pPr lvl="0"/>
            <a:r>
              <a:rPr lang="nl-NL"/>
              <a:t>Klikken om titel te veranderen</a:t>
            </a:r>
          </a:p>
        </p:txBody>
      </p:sp>
    </p:spTree>
    <p:extLst>
      <p:ext uri="{BB962C8B-B14F-4D97-AF65-F5344CB8AC3E}">
        <p14:creationId xmlns:p14="http://schemas.microsoft.com/office/powerpoint/2010/main" val="138454968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 variant 11 met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 descr="Afbeelding met Graphics&#10;&#10;Automatisch gegenereerde beschrijving">
            <a:extLst>
              <a:ext uri="{FF2B5EF4-FFF2-40B4-BE49-F238E27FC236}">
                <a16:creationId xmlns:a16="http://schemas.microsoft.com/office/drawing/2014/main" id="{7AFFFBA5-F6D8-69B7-D669-9DEEFFFB4F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7629" y="5562244"/>
            <a:ext cx="1188921" cy="1023252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399AC97E-72E8-F5CB-0A7C-8DA283EC6DF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887524" y="4928260"/>
            <a:ext cx="3361230" cy="2012867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01193F28-8378-2DAE-445A-1382BE3A884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7629" y="5562244"/>
            <a:ext cx="1188921" cy="1023252"/>
          </a:xfrm>
          <a:prstGeom prst="rect">
            <a:avLst/>
          </a:prstGeom>
        </p:spPr>
      </p:pic>
      <p:grpSp>
        <p:nvGrpSpPr>
          <p:cNvPr id="4" name="Groep 3">
            <a:extLst>
              <a:ext uri="{FF2B5EF4-FFF2-40B4-BE49-F238E27FC236}">
                <a16:creationId xmlns:a16="http://schemas.microsoft.com/office/drawing/2014/main" id="{2DD5ADA2-BCE7-567C-7261-B7514B13F880}"/>
              </a:ext>
            </a:extLst>
          </p:cNvPr>
          <p:cNvGrpSpPr/>
          <p:nvPr userDrawn="1"/>
        </p:nvGrpSpPr>
        <p:grpSpPr>
          <a:xfrm>
            <a:off x="6875812" y="1667762"/>
            <a:ext cx="2880000" cy="3154710"/>
            <a:chOff x="6616251" y="1480250"/>
            <a:chExt cx="2880000" cy="3154710"/>
          </a:xfrm>
        </p:grpSpPr>
        <p:sp>
          <p:nvSpPr>
            <p:cNvPr id="5" name="Tekstvak 4">
              <a:extLst>
                <a:ext uri="{FF2B5EF4-FFF2-40B4-BE49-F238E27FC236}">
                  <a16:creationId xmlns:a16="http://schemas.microsoft.com/office/drawing/2014/main" id="{9FB0D153-FB25-F610-9135-15BDA445B4F9}"/>
                </a:ext>
              </a:extLst>
            </p:cNvPr>
            <p:cNvSpPr txBox="1"/>
            <p:nvPr/>
          </p:nvSpPr>
          <p:spPr>
            <a:xfrm>
              <a:off x="7224979" y="1480250"/>
              <a:ext cx="1662545" cy="31547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nl-NL" sz="19900" b="1">
                  <a:solidFill>
                    <a:schemeClr val="bg1"/>
                  </a:solidFill>
                  <a:latin typeface="Arial Rounded MT Bold" panose="020F0704030504030204" pitchFamily="34" charset="77"/>
                  <a:cs typeface="Arial Hebrew" pitchFamily="2" charset="-79"/>
                </a:rPr>
                <a:t>?</a:t>
              </a:r>
              <a:endParaRPr lang="nl-NL"/>
            </a:p>
          </p:txBody>
        </p:sp>
        <p:sp>
          <p:nvSpPr>
            <p:cNvPr id="7" name="Ovaal 6">
              <a:extLst>
                <a:ext uri="{FF2B5EF4-FFF2-40B4-BE49-F238E27FC236}">
                  <a16:creationId xmlns:a16="http://schemas.microsoft.com/office/drawing/2014/main" id="{8C04D6FC-55DF-F289-57ED-25FD6B0CBC9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616251" y="1617605"/>
              <a:ext cx="2880000" cy="2880000"/>
            </a:xfrm>
            <a:prstGeom prst="ellipse">
              <a:avLst/>
            </a:prstGeom>
            <a:noFill/>
            <a:ln w="635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21" name="Tijdelijke aanduiding voor afbeelding 20">
            <a:extLst>
              <a:ext uri="{FF2B5EF4-FFF2-40B4-BE49-F238E27FC236}">
                <a16:creationId xmlns:a16="http://schemas.microsoft.com/office/drawing/2014/main" id="{5DDAE49A-1F88-F6B3-2E48-0AB2A8CDF86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209811" y="486954"/>
            <a:ext cx="4568373" cy="4252433"/>
          </a:xfrm>
          <a:custGeom>
            <a:avLst/>
            <a:gdLst>
              <a:gd name="connsiteX0" fmla="*/ 0 w 5661025"/>
              <a:gd name="connsiteY0" fmla="*/ 3087687 h 3087687"/>
              <a:gd name="connsiteX1" fmla="*/ 771922 w 5661025"/>
              <a:gd name="connsiteY1" fmla="*/ 0 h 3087687"/>
              <a:gd name="connsiteX2" fmla="*/ 4889103 w 5661025"/>
              <a:gd name="connsiteY2" fmla="*/ 0 h 3087687"/>
              <a:gd name="connsiteX3" fmla="*/ 5661025 w 5661025"/>
              <a:gd name="connsiteY3" fmla="*/ 3087687 h 3087687"/>
              <a:gd name="connsiteX4" fmla="*/ 0 w 5661025"/>
              <a:gd name="connsiteY4" fmla="*/ 3087687 h 3087687"/>
              <a:gd name="connsiteX0" fmla="*/ 0 w 5661025"/>
              <a:gd name="connsiteY0" fmla="*/ 3087687 h 3087687"/>
              <a:gd name="connsiteX1" fmla="*/ 61918 w 5661025"/>
              <a:gd name="connsiteY1" fmla="*/ 774550 h 3087687"/>
              <a:gd name="connsiteX2" fmla="*/ 4889103 w 5661025"/>
              <a:gd name="connsiteY2" fmla="*/ 0 h 3087687"/>
              <a:gd name="connsiteX3" fmla="*/ 5661025 w 5661025"/>
              <a:gd name="connsiteY3" fmla="*/ 3087687 h 3087687"/>
              <a:gd name="connsiteX4" fmla="*/ 0 w 5661025"/>
              <a:gd name="connsiteY4" fmla="*/ 3087687 h 3087687"/>
              <a:gd name="connsiteX0" fmla="*/ 0 w 5661025"/>
              <a:gd name="connsiteY0" fmla="*/ 3087687 h 3087687"/>
              <a:gd name="connsiteX1" fmla="*/ 61918 w 5661025"/>
              <a:gd name="connsiteY1" fmla="*/ 774550 h 3087687"/>
              <a:gd name="connsiteX2" fmla="*/ 4889103 w 5661025"/>
              <a:gd name="connsiteY2" fmla="*/ 0 h 3087687"/>
              <a:gd name="connsiteX3" fmla="*/ 5661025 w 5661025"/>
              <a:gd name="connsiteY3" fmla="*/ 3087687 h 3087687"/>
              <a:gd name="connsiteX4" fmla="*/ 0 w 5661025"/>
              <a:gd name="connsiteY4" fmla="*/ 3087687 h 3087687"/>
              <a:gd name="connsiteX0" fmla="*/ 0 w 5661025"/>
              <a:gd name="connsiteY0" fmla="*/ 2667275 h 2667275"/>
              <a:gd name="connsiteX1" fmla="*/ 61918 w 5661025"/>
              <a:gd name="connsiteY1" fmla="*/ 354138 h 2667275"/>
              <a:gd name="connsiteX2" fmla="*/ 5136529 w 5661025"/>
              <a:gd name="connsiteY2" fmla="*/ 762929 h 2667275"/>
              <a:gd name="connsiteX3" fmla="*/ 5661025 w 5661025"/>
              <a:gd name="connsiteY3" fmla="*/ 2667275 h 2667275"/>
              <a:gd name="connsiteX4" fmla="*/ 0 w 5661025"/>
              <a:gd name="connsiteY4" fmla="*/ 2667275 h 2667275"/>
              <a:gd name="connsiteX0" fmla="*/ 0 w 5978361"/>
              <a:gd name="connsiteY0" fmla="*/ 2667275 h 2667275"/>
              <a:gd name="connsiteX1" fmla="*/ 61918 w 5978361"/>
              <a:gd name="connsiteY1" fmla="*/ 354138 h 2667275"/>
              <a:gd name="connsiteX2" fmla="*/ 5136529 w 5978361"/>
              <a:gd name="connsiteY2" fmla="*/ 762929 h 2667275"/>
              <a:gd name="connsiteX3" fmla="*/ 5661025 w 5978361"/>
              <a:gd name="connsiteY3" fmla="*/ 2667275 h 2667275"/>
              <a:gd name="connsiteX4" fmla="*/ 0 w 5978361"/>
              <a:gd name="connsiteY4" fmla="*/ 2667275 h 2667275"/>
              <a:gd name="connsiteX0" fmla="*/ 0 w 5978361"/>
              <a:gd name="connsiteY0" fmla="*/ 2667275 h 3178860"/>
              <a:gd name="connsiteX1" fmla="*/ 61918 w 5978361"/>
              <a:gd name="connsiteY1" fmla="*/ 354138 h 3178860"/>
              <a:gd name="connsiteX2" fmla="*/ 5136529 w 5978361"/>
              <a:gd name="connsiteY2" fmla="*/ 762929 h 3178860"/>
              <a:gd name="connsiteX3" fmla="*/ 5661025 w 5978361"/>
              <a:gd name="connsiteY3" fmla="*/ 2667275 h 3178860"/>
              <a:gd name="connsiteX4" fmla="*/ 0 w 5978361"/>
              <a:gd name="connsiteY4" fmla="*/ 2667275 h 3178860"/>
              <a:gd name="connsiteX0" fmla="*/ 0 w 5978361"/>
              <a:gd name="connsiteY0" fmla="*/ 2567282 h 3078867"/>
              <a:gd name="connsiteX1" fmla="*/ 61918 w 5978361"/>
              <a:gd name="connsiteY1" fmla="*/ 254145 h 3078867"/>
              <a:gd name="connsiteX2" fmla="*/ 5136529 w 5978361"/>
              <a:gd name="connsiteY2" fmla="*/ 662936 h 3078867"/>
              <a:gd name="connsiteX3" fmla="*/ 5661025 w 5978361"/>
              <a:gd name="connsiteY3" fmla="*/ 2567282 h 3078867"/>
              <a:gd name="connsiteX4" fmla="*/ 0 w 5978361"/>
              <a:gd name="connsiteY4" fmla="*/ 2567282 h 3078867"/>
              <a:gd name="connsiteX0" fmla="*/ 0 w 6479169"/>
              <a:gd name="connsiteY0" fmla="*/ 2567282 h 3078867"/>
              <a:gd name="connsiteX1" fmla="*/ 61918 w 6479169"/>
              <a:gd name="connsiteY1" fmla="*/ 254145 h 3078867"/>
              <a:gd name="connsiteX2" fmla="*/ 5136529 w 6479169"/>
              <a:gd name="connsiteY2" fmla="*/ 662936 h 3078867"/>
              <a:gd name="connsiteX3" fmla="*/ 5661025 w 6479169"/>
              <a:gd name="connsiteY3" fmla="*/ 2567282 h 3078867"/>
              <a:gd name="connsiteX4" fmla="*/ 0 w 6479169"/>
              <a:gd name="connsiteY4" fmla="*/ 2567282 h 3078867"/>
              <a:gd name="connsiteX0" fmla="*/ 0 w 6479169"/>
              <a:gd name="connsiteY0" fmla="*/ 2637803 h 3149388"/>
              <a:gd name="connsiteX1" fmla="*/ 61918 w 6479169"/>
              <a:gd name="connsiteY1" fmla="*/ 324666 h 3149388"/>
              <a:gd name="connsiteX2" fmla="*/ 5136529 w 6479169"/>
              <a:gd name="connsiteY2" fmla="*/ 733457 h 3149388"/>
              <a:gd name="connsiteX3" fmla="*/ 5661025 w 6479169"/>
              <a:gd name="connsiteY3" fmla="*/ 2637803 h 3149388"/>
              <a:gd name="connsiteX4" fmla="*/ 0 w 6479169"/>
              <a:gd name="connsiteY4" fmla="*/ 2637803 h 3149388"/>
              <a:gd name="connsiteX0" fmla="*/ 71 w 6479240"/>
              <a:gd name="connsiteY0" fmla="*/ 2637803 h 3365507"/>
              <a:gd name="connsiteX1" fmla="*/ 61989 w 6479240"/>
              <a:gd name="connsiteY1" fmla="*/ 324666 h 3365507"/>
              <a:gd name="connsiteX2" fmla="*/ 5136600 w 6479240"/>
              <a:gd name="connsiteY2" fmla="*/ 733457 h 3365507"/>
              <a:gd name="connsiteX3" fmla="*/ 5661096 w 6479240"/>
              <a:gd name="connsiteY3" fmla="*/ 2637803 h 3365507"/>
              <a:gd name="connsiteX4" fmla="*/ 71 w 6479240"/>
              <a:gd name="connsiteY4" fmla="*/ 2637803 h 3365507"/>
              <a:gd name="connsiteX0" fmla="*/ 972734 w 7451903"/>
              <a:gd name="connsiteY0" fmla="*/ 2393631 h 2929107"/>
              <a:gd name="connsiteX1" fmla="*/ 3873 w 7451903"/>
              <a:gd name="connsiteY1" fmla="*/ 1769985 h 2929107"/>
              <a:gd name="connsiteX2" fmla="*/ 1034652 w 7451903"/>
              <a:gd name="connsiteY2" fmla="*/ 80494 h 2929107"/>
              <a:gd name="connsiteX3" fmla="*/ 6109263 w 7451903"/>
              <a:gd name="connsiteY3" fmla="*/ 489285 h 2929107"/>
              <a:gd name="connsiteX4" fmla="*/ 6633759 w 7451903"/>
              <a:gd name="connsiteY4" fmla="*/ 2393631 h 2929107"/>
              <a:gd name="connsiteX5" fmla="*/ 972734 w 7451903"/>
              <a:gd name="connsiteY5" fmla="*/ 2393631 h 2929107"/>
              <a:gd name="connsiteX0" fmla="*/ 2948268 w 7179329"/>
              <a:gd name="connsiteY0" fmla="*/ 4222431 h 4228268"/>
              <a:gd name="connsiteX1" fmla="*/ 0 w 7179329"/>
              <a:gd name="connsiteY1" fmla="*/ 1769985 h 4228268"/>
              <a:gd name="connsiteX2" fmla="*/ 1030779 w 7179329"/>
              <a:gd name="connsiteY2" fmla="*/ 80494 h 4228268"/>
              <a:gd name="connsiteX3" fmla="*/ 6105390 w 7179329"/>
              <a:gd name="connsiteY3" fmla="*/ 489285 h 4228268"/>
              <a:gd name="connsiteX4" fmla="*/ 6629886 w 7179329"/>
              <a:gd name="connsiteY4" fmla="*/ 2393631 h 4228268"/>
              <a:gd name="connsiteX5" fmla="*/ 2948268 w 7179329"/>
              <a:gd name="connsiteY5" fmla="*/ 4222431 h 4228268"/>
              <a:gd name="connsiteX0" fmla="*/ 2984479 w 7215540"/>
              <a:gd name="connsiteY0" fmla="*/ 4222431 h 4228268"/>
              <a:gd name="connsiteX1" fmla="*/ 36211 w 7215540"/>
              <a:gd name="connsiteY1" fmla="*/ 1769985 h 4228268"/>
              <a:gd name="connsiteX2" fmla="*/ 1066990 w 7215540"/>
              <a:gd name="connsiteY2" fmla="*/ 80494 h 4228268"/>
              <a:gd name="connsiteX3" fmla="*/ 6141601 w 7215540"/>
              <a:gd name="connsiteY3" fmla="*/ 489285 h 4228268"/>
              <a:gd name="connsiteX4" fmla="*/ 6666097 w 7215540"/>
              <a:gd name="connsiteY4" fmla="*/ 2393631 h 4228268"/>
              <a:gd name="connsiteX5" fmla="*/ 2984479 w 7215540"/>
              <a:gd name="connsiteY5" fmla="*/ 4222431 h 4228268"/>
              <a:gd name="connsiteX0" fmla="*/ 2317112 w 6548173"/>
              <a:gd name="connsiteY0" fmla="*/ 4295387 h 4298541"/>
              <a:gd name="connsiteX1" fmla="*/ 100364 w 6548173"/>
              <a:gd name="connsiteY1" fmla="*/ 2854160 h 4298541"/>
              <a:gd name="connsiteX2" fmla="*/ 399623 w 6548173"/>
              <a:gd name="connsiteY2" fmla="*/ 153450 h 4298541"/>
              <a:gd name="connsiteX3" fmla="*/ 5474234 w 6548173"/>
              <a:gd name="connsiteY3" fmla="*/ 562241 h 4298541"/>
              <a:gd name="connsiteX4" fmla="*/ 5998730 w 6548173"/>
              <a:gd name="connsiteY4" fmla="*/ 2466587 h 4298541"/>
              <a:gd name="connsiteX5" fmla="*/ 2317112 w 6548173"/>
              <a:gd name="connsiteY5" fmla="*/ 4295387 h 4298541"/>
              <a:gd name="connsiteX0" fmla="*/ 2317112 w 6108590"/>
              <a:gd name="connsiteY0" fmla="*/ 4320614 h 4326657"/>
              <a:gd name="connsiteX1" fmla="*/ 100364 w 6108590"/>
              <a:gd name="connsiteY1" fmla="*/ 2879387 h 4326657"/>
              <a:gd name="connsiteX2" fmla="*/ 399623 w 6108590"/>
              <a:gd name="connsiteY2" fmla="*/ 178677 h 4326657"/>
              <a:gd name="connsiteX3" fmla="*/ 5474234 w 6108590"/>
              <a:gd name="connsiteY3" fmla="*/ 587468 h 4326657"/>
              <a:gd name="connsiteX4" fmla="*/ 5686758 w 6108590"/>
              <a:gd name="connsiteY4" fmla="*/ 3277122 h 4326657"/>
              <a:gd name="connsiteX5" fmla="*/ 2317112 w 6108590"/>
              <a:gd name="connsiteY5" fmla="*/ 4320614 h 4326657"/>
              <a:gd name="connsiteX0" fmla="*/ 2263569 w 5753786"/>
              <a:gd name="connsiteY0" fmla="*/ 4202926 h 4208074"/>
              <a:gd name="connsiteX1" fmla="*/ 46821 w 5753786"/>
              <a:gd name="connsiteY1" fmla="*/ 2761699 h 4208074"/>
              <a:gd name="connsiteX2" fmla="*/ 346080 w 5753786"/>
              <a:gd name="connsiteY2" fmla="*/ 60989 h 4208074"/>
              <a:gd name="connsiteX3" fmla="*/ 4560079 w 5753786"/>
              <a:gd name="connsiteY3" fmla="*/ 1061450 h 4208074"/>
              <a:gd name="connsiteX4" fmla="*/ 5633215 w 5753786"/>
              <a:gd name="connsiteY4" fmla="*/ 3159434 h 4208074"/>
              <a:gd name="connsiteX5" fmla="*/ 2263569 w 5753786"/>
              <a:gd name="connsiteY5" fmla="*/ 4202926 h 4208074"/>
              <a:gd name="connsiteX0" fmla="*/ 2346570 w 6387770"/>
              <a:gd name="connsiteY0" fmla="*/ 4543930 h 4550931"/>
              <a:gd name="connsiteX1" fmla="*/ 129822 w 6387770"/>
              <a:gd name="connsiteY1" fmla="*/ 3102703 h 4550931"/>
              <a:gd name="connsiteX2" fmla="*/ 429081 w 6387770"/>
              <a:gd name="connsiteY2" fmla="*/ 401993 h 4550931"/>
              <a:gd name="connsiteX3" fmla="*/ 5901725 w 6387770"/>
              <a:gd name="connsiteY3" fmla="*/ 337447 h 4550931"/>
              <a:gd name="connsiteX4" fmla="*/ 5716216 w 6387770"/>
              <a:gd name="connsiteY4" fmla="*/ 3500438 h 4550931"/>
              <a:gd name="connsiteX5" fmla="*/ 2346570 w 6387770"/>
              <a:gd name="connsiteY5" fmla="*/ 4543930 h 4550931"/>
              <a:gd name="connsiteX0" fmla="*/ 2111133 w 6152333"/>
              <a:gd name="connsiteY0" fmla="*/ 4554938 h 4557058"/>
              <a:gd name="connsiteX1" fmla="*/ 948634 w 6152333"/>
              <a:gd name="connsiteY1" fmla="*/ 3307349 h 4557058"/>
              <a:gd name="connsiteX2" fmla="*/ 193644 w 6152333"/>
              <a:gd name="connsiteY2" fmla="*/ 413001 h 4557058"/>
              <a:gd name="connsiteX3" fmla="*/ 5666288 w 6152333"/>
              <a:gd name="connsiteY3" fmla="*/ 348455 h 4557058"/>
              <a:gd name="connsiteX4" fmla="*/ 5480779 w 6152333"/>
              <a:gd name="connsiteY4" fmla="*/ 3511446 h 4557058"/>
              <a:gd name="connsiteX5" fmla="*/ 2111133 w 6152333"/>
              <a:gd name="connsiteY5" fmla="*/ 4554938 h 4557058"/>
              <a:gd name="connsiteX0" fmla="*/ 3233308 w 6195395"/>
              <a:gd name="connsiteY0" fmla="*/ 4242966 h 4248274"/>
              <a:gd name="connsiteX1" fmla="*/ 1038075 w 6195395"/>
              <a:gd name="connsiteY1" fmla="*/ 3307349 h 4248274"/>
              <a:gd name="connsiteX2" fmla="*/ 283085 w 6195395"/>
              <a:gd name="connsiteY2" fmla="*/ 413001 h 4248274"/>
              <a:gd name="connsiteX3" fmla="*/ 5755729 w 6195395"/>
              <a:gd name="connsiteY3" fmla="*/ 348455 h 4248274"/>
              <a:gd name="connsiteX4" fmla="*/ 5570220 w 6195395"/>
              <a:gd name="connsiteY4" fmla="*/ 3511446 h 4248274"/>
              <a:gd name="connsiteX5" fmla="*/ 3233308 w 6195395"/>
              <a:gd name="connsiteY5" fmla="*/ 4242966 h 4248274"/>
              <a:gd name="connsiteX0" fmla="*/ 3033953 w 5978628"/>
              <a:gd name="connsiteY0" fmla="*/ 4254099 h 4259407"/>
              <a:gd name="connsiteX1" fmla="*/ 838720 w 5978628"/>
              <a:gd name="connsiteY1" fmla="*/ 3318482 h 4259407"/>
              <a:gd name="connsiteX2" fmla="*/ 320398 w 5978628"/>
              <a:gd name="connsiteY2" fmla="*/ 402619 h 4259407"/>
              <a:gd name="connsiteX3" fmla="*/ 5556374 w 5978628"/>
              <a:gd name="connsiteY3" fmla="*/ 359588 h 4259407"/>
              <a:gd name="connsiteX4" fmla="*/ 5370865 w 5978628"/>
              <a:gd name="connsiteY4" fmla="*/ 3522579 h 4259407"/>
              <a:gd name="connsiteX5" fmla="*/ 3033953 w 5978628"/>
              <a:gd name="connsiteY5" fmla="*/ 4254099 h 4259407"/>
              <a:gd name="connsiteX0" fmla="*/ 2984163 w 5928838"/>
              <a:gd name="connsiteY0" fmla="*/ 4256637 h 4260286"/>
              <a:gd name="connsiteX1" fmla="*/ 982567 w 5928838"/>
              <a:gd name="connsiteY1" fmla="*/ 3364050 h 4260286"/>
              <a:gd name="connsiteX2" fmla="*/ 270608 w 5928838"/>
              <a:gd name="connsiteY2" fmla="*/ 405157 h 4260286"/>
              <a:gd name="connsiteX3" fmla="*/ 5506584 w 5928838"/>
              <a:gd name="connsiteY3" fmla="*/ 362126 h 4260286"/>
              <a:gd name="connsiteX4" fmla="*/ 5321075 w 5928838"/>
              <a:gd name="connsiteY4" fmla="*/ 3525117 h 4260286"/>
              <a:gd name="connsiteX5" fmla="*/ 2984163 w 5928838"/>
              <a:gd name="connsiteY5" fmla="*/ 4256637 h 4260286"/>
              <a:gd name="connsiteX0" fmla="*/ 3051653 w 5996328"/>
              <a:gd name="connsiteY0" fmla="*/ 4256637 h 4260286"/>
              <a:gd name="connsiteX1" fmla="*/ 1050057 w 5996328"/>
              <a:gd name="connsiteY1" fmla="*/ 3364050 h 4260286"/>
              <a:gd name="connsiteX2" fmla="*/ 338098 w 5996328"/>
              <a:gd name="connsiteY2" fmla="*/ 405157 h 4260286"/>
              <a:gd name="connsiteX3" fmla="*/ 5574074 w 5996328"/>
              <a:gd name="connsiteY3" fmla="*/ 362126 h 4260286"/>
              <a:gd name="connsiteX4" fmla="*/ 5388565 w 5996328"/>
              <a:gd name="connsiteY4" fmla="*/ 3525117 h 4260286"/>
              <a:gd name="connsiteX5" fmla="*/ 3051653 w 5996328"/>
              <a:gd name="connsiteY5" fmla="*/ 4256637 h 4260286"/>
              <a:gd name="connsiteX0" fmla="*/ 2924961 w 5869636"/>
              <a:gd name="connsiteY0" fmla="*/ 4256637 h 4260286"/>
              <a:gd name="connsiteX1" fmla="*/ 923365 w 5869636"/>
              <a:gd name="connsiteY1" fmla="*/ 3364050 h 4260286"/>
              <a:gd name="connsiteX2" fmla="*/ 211406 w 5869636"/>
              <a:gd name="connsiteY2" fmla="*/ 405157 h 4260286"/>
              <a:gd name="connsiteX3" fmla="*/ 5447382 w 5869636"/>
              <a:gd name="connsiteY3" fmla="*/ 362126 h 4260286"/>
              <a:gd name="connsiteX4" fmla="*/ 5261873 w 5869636"/>
              <a:gd name="connsiteY4" fmla="*/ 3525117 h 4260286"/>
              <a:gd name="connsiteX5" fmla="*/ 2924961 w 5869636"/>
              <a:gd name="connsiteY5" fmla="*/ 4256637 h 4260286"/>
              <a:gd name="connsiteX0" fmla="*/ 3022666 w 5967341"/>
              <a:gd name="connsiteY0" fmla="*/ 4223402 h 4227051"/>
              <a:gd name="connsiteX1" fmla="*/ 1021070 w 5967341"/>
              <a:gd name="connsiteY1" fmla="*/ 3330815 h 4227051"/>
              <a:gd name="connsiteX2" fmla="*/ 309111 w 5967341"/>
              <a:gd name="connsiteY2" fmla="*/ 371922 h 4227051"/>
              <a:gd name="connsiteX3" fmla="*/ 5545087 w 5967341"/>
              <a:gd name="connsiteY3" fmla="*/ 328891 h 4227051"/>
              <a:gd name="connsiteX4" fmla="*/ 5359578 w 5967341"/>
              <a:gd name="connsiteY4" fmla="*/ 3491882 h 4227051"/>
              <a:gd name="connsiteX5" fmla="*/ 3022666 w 5967341"/>
              <a:gd name="connsiteY5" fmla="*/ 4223402 h 4227051"/>
              <a:gd name="connsiteX0" fmla="*/ 3410836 w 6030539"/>
              <a:gd name="connsiteY0" fmla="*/ 4653708 h 4654805"/>
              <a:gd name="connsiteX1" fmla="*/ 1097268 w 6030539"/>
              <a:gd name="connsiteY1" fmla="*/ 3330815 h 4654805"/>
              <a:gd name="connsiteX2" fmla="*/ 385309 w 6030539"/>
              <a:gd name="connsiteY2" fmla="*/ 371922 h 4654805"/>
              <a:gd name="connsiteX3" fmla="*/ 5621285 w 6030539"/>
              <a:gd name="connsiteY3" fmla="*/ 328891 h 4654805"/>
              <a:gd name="connsiteX4" fmla="*/ 5435776 w 6030539"/>
              <a:gd name="connsiteY4" fmla="*/ 3491882 h 4654805"/>
              <a:gd name="connsiteX5" fmla="*/ 3410836 w 6030539"/>
              <a:gd name="connsiteY5" fmla="*/ 4653708 h 4654805"/>
              <a:gd name="connsiteX0" fmla="*/ 3410836 w 6030539"/>
              <a:gd name="connsiteY0" fmla="*/ 4653708 h 4790135"/>
              <a:gd name="connsiteX1" fmla="*/ 1097268 w 6030539"/>
              <a:gd name="connsiteY1" fmla="*/ 3330815 h 4790135"/>
              <a:gd name="connsiteX2" fmla="*/ 385309 w 6030539"/>
              <a:gd name="connsiteY2" fmla="*/ 371922 h 4790135"/>
              <a:gd name="connsiteX3" fmla="*/ 5621285 w 6030539"/>
              <a:gd name="connsiteY3" fmla="*/ 328891 h 4790135"/>
              <a:gd name="connsiteX4" fmla="*/ 5435776 w 6030539"/>
              <a:gd name="connsiteY4" fmla="*/ 3491882 h 4790135"/>
              <a:gd name="connsiteX5" fmla="*/ 3410836 w 6030539"/>
              <a:gd name="connsiteY5" fmla="*/ 4653708 h 4790135"/>
              <a:gd name="connsiteX0" fmla="*/ 3410836 w 5913075"/>
              <a:gd name="connsiteY0" fmla="*/ 4653708 h 4791119"/>
              <a:gd name="connsiteX1" fmla="*/ 1097268 w 5913075"/>
              <a:gd name="connsiteY1" fmla="*/ 3330815 h 4791119"/>
              <a:gd name="connsiteX2" fmla="*/ 385309 w 5913075"/>
              <a:gd name="connsiteY2" fmla="*/ 371922 h 4791119"/>
              <a:gd name="connsiteX3" fmla="*/ 5621285 w 5913075"/>
              <a:gd name="connsiteY3" fmla="*/ 328891 h 4791119"/>
              <a:gd name="connsiteX4" fmla="*/ 5435776 w 5913075"/>
              <a:gd name="connsiteY4" fmla="*/ 3491882 h 4791119"/>
              <a:gd name="connsiteX5" fmla="*/ 3410836 w 5913075"/>
              <a:gd name="connsiteY5" fmla="*/ 4653708 h 4791119"/>
              <a:gd name="connsiteX0" fmla="*/ 3410836 w 5636311"/>
              <a:gd name="connsiteY0" fmla="*/ 4827121 h 4964532"/>
              <a:gd name="connsiteX1" fmla="*/ 1097268 w 5636311"/>
              <a:gd name="connsiteY1" fmla="*/ 3504228 h 4964532"/>
              <a:gd name="connsiteX2" fmla="*/ 385309 w 5636311"/>
              <a:gd name="connsiteY2" fmla="*/ 545335 h 4964532"/>
              <a:gd name="connsiteX3" fmla="*/ 5621285 w 5636311"/>
              <a:gd name="connsiteY3" fmla="*/ 502304 h 4964532"/>
              <a:gd name="connsiteX4" fmla="*/ 5435776 w 5636311"/>
              <a:gd name="connsiteY4" fmla="*/ 3665295 h 4964532"/>
              <a:gd name="connsiteX5" fmla="*/ 3410836 w 5636311"/>
              <a:gd name="connsiteY5" fmla="*/ 4827121 h 4964532"/>
              <a:gd name="connsiteX0" fmla="*/ 3410836 w 6065610"/>
              <a:gd name="connsiteY0" fmla="*/ 4516700 h 4654111"/>
              <a:gd name="connsiteX1" fmla="*/ 1097268 w 6065610"/>
              <a:gd name="connsiteY1" fmla="*/ 3193807 h 4654111"/>
              <a:gd name="connsiteX2" fmla="*/ 385309 w 6065610"/>
              <a:gd name="connsiteY2" fmla="*/ 234914 h 4654111"/>
              <a:gd name="connsiteX3" fmla="*/ 5621285 w 6065610"/>
              <a:gd name="connsiteY3" fmla="*/ 191883 h 4654111"/>
              <a:gd name="connsiteX4" fmla="*/ 5435776 w 6065610"/>
              <a:gd name="connsiteY4" fmla="*/ 3354874 h 4654111"/>
              <a:gd name="connsiteX5" fmla="*/ 3410836 w 6065610"/>
              <a:gd name="connsiteY5" fmla="*/ 4516700 h 4654111"/>
              <a:gd name="connsiteX0" fmla="*/ 2950689 w 5412024"/>
              <a:gd name="connsiteY0" fmla="*/ 4787966 h 4925377"/>
              <a:gd name="connsiteX1" fmla="*/ 637121 w 5412024"/>
              <a:gd name="connsiteY1" fmla="*/ 3465073 h 4925377"/>
              <a:gd name="connsiteX2" fmla="*/ 506075 w 5412024"/>
              <a:gd name="connsiteY2" fmla="*/ 269511 h 4925377"/>
              <a:gd name="connsiteX3" fmla="*/ 5161138 w 5412024"/>
              <a:gd name="connsiteY3" fmla="*/ 463149 h 4925377"/>
              <a:gd name="connsiteX4" fmla="*/ 4975629 w 5412024"/>
              <a:gd name="connsiteY4" fmla="*/ 3626140 h 4925377"/>
              <a:gd name="connsiteX5" fmla="*/ 2950689 w 5412024"/>
              <a:gd name="connsiteY5" fmla="*/ 4787966 h 4925377"/>
              <a:gd name="connsiteX0" fmla="*/ 2676323 w 4980100"/>
              <a:gd name="connsiteY0" fmla="*/ 4745971 h 4883382"/>
              <a:gd name="connsiteX1" fmla="*/ 362755 w 4980100"/>
              <a:gd name="connsiteY1" fmla="*/ 3423078 h 4883382"/>
              <a:gd name="connsiteX2" fmla="*/ 231709 w 4980100"/>
              <a:gd name="connsiteY2" fmla="*/ 227516 h 4883382"/>
              <a:gd name="connsiteX3" fmla="*/ 2577917 w 4980100"/>
              <a:gd name="connsiteY3" fmla="*/ 277136 h 4883382"/>
              <a:gd name="connsiteX4" fmla="*/ 4886772 w 4980100"/>
              <a:gd name="connsiteY4" fmla="*/ 421154 h 4883382"/>
              <a:gd name="connsiteX5" fmla="*/ 4701263 w 4980100"/>
              <a:gd name="connsiteY5" fmla="*/ 3584145 h 4883382"/>
              <a:gd name="connsiteX6" fmla="*/ 2676323 w 4980100"/>
              <a:gd name="connsiteY6" fmla="*/ 4745971 h 4883382"/>
              <a:gd name="connsiteX0" fmla="*/ 2676323 w 4980100"/>
              <a:gd name="connsiteY0" fmla="*/ 4793875 h 4931286"/>
              <a:gd name="connsiteX1" fmla="*/ 362755 w 4980100"/>
              <a:gd name="connsiteY1" fmla="*/ 3470982 h 4931286"/>
              <a:gd name="connsiteX2" fmla="*/ 231709 w 4980100"/>
              <a:gd name="connsiteY2" fmla="*/ 275420 h 4931286"/>
              <a:gd name="connsiteX3" fmla="*/ 2577917 w 4980100"/>
              <a:gd name="connsiteY3" fmla="*/ 325040 h 4931286"/>
              <a:gd name="connsiteX4" fmla="*/ 4886772 w 4980100"/>
              <a:gd name="connsiteY4" fmla="*/ 469058 h 4931286"/>
              <a:gd name="connsiteX5" fmla="*/ 4701263 w 4980100"/>
              <a:gd name="connsiteY5" fmla="*/ 3632049 h 4931286"/>
              <a:gd name="connsiteX6" fmla="*/ 2676323 w 4980100"/>
              <a:gd name="connsiteY6" fmla="*/ 4793875 h 4931286"/>
              <a:gd name="connsiteX0" fmla="*/ 2676323 w 4980100"/>
              <a:gd name="connsiteY0" fmla="*/ 4793875 h 4931286"/>
              <a:gd name="connsiteX1" fmla="*/ 362755 w 4980100"/>
              <a:gd name="connsiteY1" fmla="*/ 3470982 h 4931286"/>
              <a:gd name="connsiteX2" fmla="*/ 231709 w 4980100"/>
              <a:gd name="connsiteY2" fmla="*/ 275420 h 4931286"/>
              <a:gd name="connsiteX3" fmla="*/ 2577917 w 4980100"/>
              <a:gd name="connsiteY3" fmla="*/ 325040 h 4931286"/>
              <a:gd name="connsiteX4" fmla="*/ 4886772 w 4980100"/>
              <a:gd name="connsiteY4" fmla="*/ 469058 h 4931286"/>
              <a:gd name="connsiteX5" fmla="*/ 4701263 w 4980100"/>
              <a:gd name="connsiteY5" fmla="*/ 3632049 h 4931286"/>
              <a:gd name="connsiteX6" fmla="*/ 2676323 w 4980100"/>
              <a:gd name="connsiteY6" fmla="*/ 4793875 h 4931286"/>
              <a:gd name="connsiteX0" fmla="*/ 2676323 w 4980100"/>
              <a:gd name="connsiteY0" fmla="*/ 4793875 h 4931286"/>
              <a:gd name="connsiteX1" fmla="*/ 362755 w 4980100"/>
              <a:gd name="connsiteY1" fmla="*/ 3470982 h 4931286"/>
              <a:gd name="connsiteX2" fmla="*/ 231709 w 4980100"/>
              <a:gd name="connsiteY2" fmla="*/ 275420 h 4931286"/>
              <a:gd name="connsiteX3" fmla="*/ 2577917 w 4980100"/>
              <a:gd name="connsiteY3" fmla="*/ 325040 h 4931286"/>
              <a:gd name="connsiteX4" fmla="*/ 4886772 w 4980100"/>
              <a:gd name="connsiteY4" fmla="*/ 469058 h 4931286"/>
              <a:gd name="connsiteX5" fmla="*/ 4701263 w 4980100"/>
              <a:gd name="connsiteY5" fmla="*/ 3632049 h 4931286"/>
              <a:gd name="connsiteX6" fmla="*/ 2676323 w 4980100"/>
              <a:gd name="connsiteY6" fmla="*/ 4793875 h 4931286"/>
              <a:gd name="connsiteX0" fmla="*/ 2676323 w 4980100"/>
              <a:gd name="connsiteY0" fmla="*/ 4793875 h 4931286"/>
              <a:gd name="connsiteX1" fmla="*/ 362755 w 4980100"/>
              <a:gd name="connsiteY1" fmla="*/ 3470982 h 4931286"/>
              <a:gd name="connsiteX2" fmla="*/ 231709 w 4980100"/>
              <a:gd name="connsiteY2" fmla="*/ 275420 h 4931286"/>
              <a:gd name="connsiteX3" fmla="*/ 2577917 w 4980100"/>
              <a:gd name="connsiteY3" fmla="*/ 325040 h 4931286"/>
              <a:gd name="connsiteX4" fmla="*/ 4886772 w 4980100"/>
              <a:gd name="connsiteY4" fmla="*/ 469058 h 4931286"/>
              <a:gd name="connsiteX5" fmla="*/ 4701263 w 4980100"/>
              <a:gd name="connsiteY5" fmla="*/ 3632049 h 4931286"/>
              <a:gd name="connsiteX6" fmla="*/ 2676323 w 4980100"/>
              <a:gd name="connsiteY6" fmla="*/ 4793875 h 4931286"/>
              <a:gd name="connsiteX0" fmla="*/ 2676323 w 5194147"/>
              <a:gd name="connsiteY0" fmla="*/ 4739832 h 4878995"/>
              <a:gd name="connsiteX1" fmla="*/ 362755 w 5194147"/>
              <a:gd name="connsiteY1" fmla="*/ 3416939 h 4878995"/>
              <a:gd name="connsiteX2" fmla="*/ 231709 w 5194147"/>
              <a:gd name="connsiteY2" fmla="*/ 221377 h 4878995"/>
              <a:gd name="connsiteX3" fmla="*/ 2577917 w 5194147"/>
              <a:gd name="connsiteY3" fmla="*/ 270997 h 4878995"/>
              <a:gd name="connsiteX4" fmla="*/ 5035688 w 5194147"/>
              <a:gd name="connsiteY4" fmla="*/ 237554 h 4878995"/>
              <a:gd name="connsiteX5" fmla="*/ 4701263 w 5194147"/>
              <a:gd name="connsiteY5" fmla="*/ 3578006 h 4878995"/>
              <a:gd name="connsiteX6" fmla="*/ 2676323 w 5194147"/>
              <a:gd name="connsiteY6" fmla="*/ 4739832 h 4878995"/>
              <a:gd name="connsiteX0" fmla="*/ 2677016 w 5194106"/>
              <a:gd name="connsiteY0" fmla="*/ 4834201 h 4973363"/>
              <a:gd name="connsiteX1" fmla="*/ 363448 w 5194106"/>
              <a:gd name="connsiteY1" fmla="*/ 3511308 h 4973363"/>
              <a:gd name="connsiteX2" fmla="*/ 232402 w 5194106"/>
              <a:gd name="connsiteY2" fmla="*/ 315746 h 4973363"/>
              <a:gd name="connsiteX3" fmla="*/ 2588538 w 5194106"/>
              <a:gd name="connsiteY3" fmla="*/ 118893 h 4973363"/>
              <a:gd name="connsiteX4" fmla="*/ 5036381 w 5194106"/>
              <a:gd name="connsiteY4" fmla="*/ 331923 h 4973363"/>
              <a:gd name="connsiteX5" fmla="*/ 4701956 w 5194106"/>
              <a:gd name="connsiteY5" fmla="*/ 3672375 h 4973363"/>
              <a:gd name="connsiteX6" fmla="*/ 2677016 w 5194106"/>
              <a:gd name="connsiteY6" fmla="*/ 4834201 h 4973363"/>
              <a:gd name="connsiteX0" fmla="*/ 2499531 w 5191256"/>
              <a:gd name="connsiteY0" fmla="*/ 4183510 h 4411363"/>
              <a:gd name="connsiteX1" fmla="*/ 354734 w 5191256"/>
              <a:gd name="connsiteY1" fmla="*/ 3511308 h 4411363"/>
              <a:gd name="connsiteX2" fmla="*/ 223688 w 5191256"/>
              <a:gd name="connsiteY2" fmla="*/ 315746 h 4411363"/>
              <a:gd name="connsiteX3" fmla="*/ 2579824 w 5191256"/>
              <a:gd name="connsiteY3" fmla="*/ 118893 h 4411363"/>
              <a:gd name="connsiteX4" fmla="*/ 5027667 w 5191256"/>
              <a:gd name="connsiteY4" fmla="*/ 331923 h 4411363"/>
              <a:gd name="connsiteX5" fmla="*/ 4693242 w 5191256"/>
              <a:gd name="connsiteY5" fmla="*/ 3672375 h 4411363"/>
              <a:gd name="connsiteX6" fmla="*/ 2499531 w 5191256"/>
              <a:gd name="connsiteY6" fmla="*/ 4183510 h 4411363"/>
              <a:gd name="connsiteX0" fmla="*/ 2499531 w 5191256"/>
              <a:gd name="connsiteY0" fmla="*/ 4183510 h 4241987"/>
              <a:gd name="connsiteX1" fmla="*/ 354734 w 5191256"/>
              <a:gd name="connsiteY1" fmla="*/ 3511308 h 4241987"/>
              <a:gd name="connsiteX2" fmla="*/ 223688 w 5191256"/>
              <a:gd name="connsiteY2" fmla="*/ 315746 h 4241987"/>
              <a:gd name="connsiteX3" fmla="*/ 2579824 w 5191256"/>
              <a:gd name="connsiteY3" fmla="*/ 118893 h 4241987"/>
              <a:gd name="connsiteX4" fmla="*/ 5027667 w 5191256"/>
              <a:gd name="connsiteY4" fmla="*/ 331923 h 4241987"/>
              <a:gd name="connsiteX5" fmla="*/ 4693242 w 5191256"/>
              <a:gd name="connsiteY5" fmla="*/ 3672375 h 4241987"/>
              <a:gd name="connsiteX6" fmla="*/ 2499531 w 5191256"/>
              <a:gd name="connsiteY6" fmla="*/ 4183510 h 4241987"/>
              <a:gd name="connsiteX0" fmla="*/ 2155939 w 4847664"/>
              <a:gd name="connsiteY0" fmla="*/ 4220843 h 4268180"/>
              <a:gd name="connsiteX1" fmla="*/ 11142 w 4847664"/>
              <a:gd name="connsiteY1" fmla="*/ 3548641 h 4268180"/>
              <a:gd name="connsiteX2" fmla="*/ 1354032 w 4847664"/>
              <a:gd name="connsiteY2" fmla="*/ 1012315 h 4268180"/>
              <a:gd name="connsiteX3" fmla="*/ 2236232 w 4847664"/>
              <a:gd name="connsiteY3" fmla="*/ 156226 h 4268180"/>
              <a:gd name="connsiteX4" fmla="*/ 4684075 w 4847664"/>
              <a:gd name="connsiteY4" fmla="*/ 369256 h 4268180"/>
              <a:gd name="connsiteX5" fmla="*/ 4349650 w 4847664"/>
              <a:gd name="connsiteY5" fmla="*/ 3709708 h 4268180"/>
              <a:gd name="connsiteX6" fmla="*/ 2155939 w 4847664"/>
              <a:gd name="connsiteY6" fmla="*/ 4220843 h 4268180"/>
              <a:gd name="connsiteX0" fmla="*/ 2157428 w 4849153"/>
              <a:gd name="connsiteY0" fmla="*/ 4592822 h 4640159"/>
              <a:gd name="connsiteX1" fmla="*/ 12631 w 4849153"/>
              <a:gd name="connsiteY1" fmla="*/ 3920620 h 4640159"/>
              <a:gd name="connsiteX2" fmla="*/ 1355521 w 4849153"/>
              <a:gd name="connsiteY2" fmla="*/ 1384294 h 4640159"/>
              <a:gd name="connsiteX3" fmla="*/ 3115331 w 4849153"/>
              <a:gd name="connsiteY3" fmla="*/ 25399 h 4640159"/>
              <a:gd name="connsiteX4" fmla="*/ 4685564 w 4849153"/>
              <a:gd name="connsiteY4" fmla="*/ 741235 h 4640159"/>
              <a:gd name="connsiteX5" fmla="*/ 4351139 w 4849153"/>
              <a:gd name="connsiteY5" fmla="*/ 4081687 h 4640159"/>
              <a:gd name="connsiteX6" fmla="*/ 2157428 w 4849153"/>
              <a:gd name="connsiteY6" fmla="*/ 4592822 h 4640159"/>
              <a:gd name="connsiteX0" fmla="*/ 2750756 w 4849836"/>
              <a:gd name="connsiteY0" fmla="*/ 3743637 h 4222267"/>
              <a:gd name="connsiteX1" fmla="*/ 32137 w 4849836"/>
              <a:gd name="connsiteY1" fmla="*/ 3920620 h 4222267"/>
              <a:gd name="connsiteX2" fmla="*/ 1375027 w 4849836"/>
              <a:gd name="connsiteY2" fmla="*/ 1384294 h 4222267"/>
              <a:gd name="connsiteX3" fmla="*/ 3134837 w 4849836"/>
              <a:gd name="connsiteY3" fmla="*/ 25399 h 4222267"/>
              <a:gd name="connsiteX4" fmla="*/ 4705070 w 4849836"/>
              <a:gd name="connsiteY4" fmla="*/ 741235 h 4222267"/>
              <a:gd name="connsiteX5" fmla="*/ 4370645 w 4849836"/>
              <a:gd name="connsiteY5" fmla="*/ 4081687 h 4222267"/>
              <a:gd name="connsiteX6" fmla="*/ 2750756 w 4849836"/>
              <a:gd name="connsiteY6" fmla="*/ 3743637 h 4222267"/>
              <a:gd name="connsiteX0" fmla="*/ 2750756 w 4833254"/>
              <a:gd name="connsiteY0" fmla="*/ 3743637 h 4090043"/>
              <a:gd name="connsiteX1" fmla="*/ 32137 w 4833254"/>
              <a:gd name="connsiteY1" fmla="*/ 3920620 h 4090043"/>
              <a:gd name="connsiteX2" fmla="*/ 1375027 w 4833254"/>
              <a:gd name="connsiteY2" fmla="*/ 1384294 h 4090043"/>
              <a:gd name="connsiteX3" fmla="*/ 3134837 w 4833254"/>
              <a:gd name="connsiteY3" fmla="*/ 25399 h 4090043"/>
              <a:gd name="connsiteX4" fmla="*/ 4705070 w 4833254"/>
              <a:gd name="connsiteY4" fmla="*/ 741235 h 4090043"/>
              <a:gd name="connsiteX5" fmla="*/ 4280634 w 4833254"/>
              <a:gd name="connsiteY5" fmla="*/ 2841431 h 4090043"/>
              <a:gd name="connsiteX6" fmla="*/ 2750756 w 4833254"/>
              <a:gd name="connsiteY6" fmla="*/ 3743637 h 4090043"/>
              <a:gd name="connsiteX0" fmla="*/ 2133436 w 4215934"/>
              <a:gd name="connsiteY0" fmla="*/ 3743637 h 3897185"/>
              <a:gd name="connsiteX1" fmla="*/ 56148 w 4215934"/>
              <a:gd name="connsiteY1" fmla="*/ 3652456 h 3897185"/>
              <a:gd name="connsiteX2" fmla="*/ 757707 w 4215934"/>
              <a:gd name="connsiteY2" fmla="*/ 1384294 h 3897185"/>
              <a:gd name="connsiteX3" fmla="*/ 2517517 w 4215934"/>
              <a:gd name="connsiteY3" fmla="*/ 25399 h 3897185"/>
              <a:gd name="connsiteX4" fmla="*/ 4087750 w 4215934"/>
              <a:gd name="connsiteY4" fmla="*/ 741235 h 3897185"/>
              <a:gd name="connsiteX5" fmla="*/ 3663314 w 4215934"/>
              <a:gd name="connsiteY5" fmla="*/ 2841431 h 3897185"/>
              <a:gd name="connsiteX6" fmla="*/ 2133436 w 4215934"/>
              <a:gd name="connsiteY6" fmla="*/ 3743637 h 3897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15934" h="3897185">
                <a:moveTo>
                  <a:pt x="2133436" y="3743637"/>
                </a:moveTo>
                <a:cubicBezTo>
                  <a:pt x="1532242" y="3878808"/>
                  <a:pt x="285436" y="4045680"/>
                  <a:pt x="56148" y="3652456"/>
                </a:cubicBezTo>
                <a:cubicBezTo>
                  <a:pt x="-173140" y="3259232"/>
                  <a:pt x="347479" y="1988803"/>
                  <a:pt x="757707" y="1384294"/>
                </a:cubicBezTo>
                <a:cubicBezTo>
                  <a:pt x="1167935" y="779785"/>
                  <a:pt x="1962510" y="132575"/>
                  <a:pt x="2517517" y="25399"/>
                </a:cubicBezTo>
                <a:cubicBezTo>
                  <a:pt x="3072524" y="-81777"/>
                  <a:pt x="3735514" y="148988"/>
                  <a:pt x="4087750" y="741235"/>
                </a:cubicBezTo>
                <a:cubicBezTo>
                  <a:pt x="4439986" y="1333482"/>
                  <a:pt x="3989033" y="2341031"/>
                  <a:pt x="3663314" y="2841431"/>
                </a:cubicBezTo>
                <a:cubicBezTo>
                  <a:pt x="3337595" y="3341831"/>
                  <a:pt x="2734630" y="3608466"/>
                  <a:pt x="2133436" y="3743637"/>
                </a:cubicBezTo>
                <a:close/>
              </a:path>
            </a:pathLst>
          </a:cu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nl-NL"/>
          </a:p>
        </p:txBody>
      </p:sp>
      <p:sp>
        <p:nvSpPr>
          <p:cNvPr id="8" name="Tijdelijke aanduiding voor tekst 13">
            <a:extLst>
              <a:ext uri="{FF2B5EF4-FFF2-40B4-BE49-F238E27FC236}">
                <a16:creationId xmlns:a16="http://schemas.microsoft.com/office/drawing/2014/main" id="{5B5BF818-9499-C3EB-B79C-FE8AD96DC27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2344" y="242305"/>
            <a:ext cx="7559303" cy="940319"/>
          </a:xfrm>
        </p:spPr>
        <p:txBody>
          <a:bodyPr anchor="t"/>
          <a:lstStyle>
            <a:lvl1pPr marL="0" indent="0" algn="l">
              <a:buNone/>
              <a:defRPr sz="3600">
                <a:solidFill>
                  <a:schemeClr val="bg1"/>
                </a:solidFill>
                <a:latin typeface="Arial Rounded MT Bold" panose="020F0704030504030204" pitchFamily="34" charset="77"/>
              </a:defRPr>
            </a:lvl1pPr>
          </a:lstStyle>
          <a:p>
            <a:pPr lvl="0"/>
            <a:r>
              <a:rPr lang="nl-NL"/>
              <a:t>Klikken om titel te veranderen</a:t>
            </a:r>
          </a:p>
        </p:txBody>
      </p:sp>
    </p:spTree>
    <p:extLst>
      <p:ext uri="{BB962C8B-B14F-4D97-AF65-F5344CB8AC3E}">
        <p14:creationId xmlns:p14="http://schemas.microsoft.com/office/powerpoint/2010/main" val="373742324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 variant 12 met notificat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 descr="Afbeelding met Graphics, creativiteit&#10;&#10;Automatisch gegenereerde beschrijving">
            <a:extLst>
              <a:ext uri="{FF2B5EF4-FFF2-40B4-BE49-F238E27FC236}">
                <a16:creationId xmlns:a16="http://schemas.microsoft.com/office/drawing/2014/main" id="{5DEBD959-B8EE-A2D2-4660-49BF896177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7629" y="5562244"/>
            <a:ext cx="1188921" cy="1023252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399AC97E-72E8-F5CB-0A7C-8DA283EC6DF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887524" y="4928260"/>
            <a:ext cx="3361230" cy="2012867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01193F28-8378-2DAE-445A-1382BE3A884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7629" y="5562244"/>
            <a:ext cx="1188921" cy="1023252"/>
          </a:xfrm>
          <a:prstGeom prst="rect">
            <a:avLst/>
          </a:prstGeom>
        </p:spPr>
      </p:pic>
      <p:sp>
        <p:nvSpPr>
          <p:cNvPr id="8" name="Tijdelijke aanduiding voor tekst 13">
            <a:extLst>
              <a:ext uri="{FF2B5EF4-FFF2-40B4-BE49-F238E27FC236}">
                <a16:creationId xmlns:a16="http://schemas.microsoft.com/office/drawing/2014/main" id="{AB9FC6FF-74F3-347B-F535-F9B3C7C5720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949184" y="241200"/>
            <a:ext cx="4099728" cy="1316864"/>
          </a:xfrm>
        </p:spPr>
        <p:txBody>
          <a:bodyPr anchor="ctr"/>
          <a:lstStyle>
            <a:lvl1pPr marL="0" indent="0" algn="r">
              <a:buNone/>
              <a:defRPr sz="3600">
                <a:solidFill>
                  <a:schemeClr val="bg1"/>
                </a:solidFill>
                <a:latin typeface="Arial Rounded MT Bold" panose="020F0704030504030204" pitchFamily="34" charset="77"/>
              </a:defRPr>
            </a:lvl1pPr>
          </a:lstStyle>
          <a:p>
            <a:pPr lvl="0"/>
            <a:r>
              <a:rPr lang="nl-NL"/>
              <a:t>    Klikken om titel </a:t>
            </a:r>
          </a:p>
          <a:p>
            <a:pPr lvl="0"/>
            <a:r>
              <a:rPr lang="nl-NL"/>
              <a:t>te veranderen</a:t>
            </a:r>
          </a:p>
        </p:txBody>
      </p:sp>
      <p:sp>
        <p:nvSpPr>
          <p:cNvPr id="13" name="Tijdelijke aanduiding voor tekst 13">
            <a:extLst>
              <a:ext uri="{FF2B5EF4-FFF2-40B4-BE49-F238E27FC236}">
                <a16:creationId xmlns:a16="http://schemas.microsoft.com/office/drawing/2014/main" id="{40940171-4CE2-A9BF-BB65-840F41F1DAC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4736" y="4928260"/>
            <a:ext cx="1810512" cy="1657236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b="0">
                <a:solidFill>
                  <a:schemeClr val="bg1"/>
                </a:solidFill>
                <a:latin typeface="Arial Rounded MT Bold" panose="020F0704030504030204" pitchFamily="34" charset="77"/>
              </a:defRPr>
            </a:lvl1pPr>
          </a:lstStyle>
          <a:p>
            <a:pPr lvl="0"/>
            <a:r>
              <a:rPr lang="nl-NL"/>
              <a:t>Klikken om tekst </a:t>
            </a:r>
          </a:p>
          <a:p>
            <a:pPr lvl="0"/>
            <a:r>
              <a:rPr lang="nl-NL"/>
              <a:t>te veranderen</a:t>
            </a:r>
          </a:p>
        </p:txBody>
      </p:sp>
    </p:spTree>
    <p:extLst>
      <p:ext uri="{BB962C8B-B14F-4D97-AF65-F5344CB8AC3E}">
        <p14:creationId xmlns:p14="http://schemas.microsoft.com/office/powerpoint/2010/main" val="396998874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te titel varia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1B5900C2-849F-691F-615C-A5A2B62BEF0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AE90D4A4-730C-5945-7CA5-BD7CFB33EB9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7629" y="5562244"/>
            <a:ext cx="1188921" cy="1023252"/>
          </a:xfrm>
          <a:prstGeom prst="rect">
            <a:avLst/>
          </a:prstGeom>
        </p:spPr>
      </p:pic>
      <p:sp>
        <p:nvSpPr>
          <p:cNvPr id="6" name="Tijdelijke aanduiding voor tekst 13">
            <a:extLst>
              <a:ext uri="{FF2B5EF4-FFF2-40B4-BE49-F238E27FC236}">
                <a16:creationId xmlns:a16="http://schemas.microsoft.com/office/drawing/2014/main" id="{A712195C-03DB-6A57-4D78-59362FA91F2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82145" y="241200"/>
            <a:ext cx="3827710" cy="1316864"/>
          </a:xfrm>
        </p:spPr>
        <p:txBody>
          <a:bodyPr anchor="ctr"/>
          <a:lstStyle>
            <a:lvl1pPr marL="0" indent="0" algn="ctr">
              <a:buNone/>
              <a:defRPr sz="3600">
                <a:solidFill>
                  <a:schemeClr val="bg1"/>
                </a:solidFill>
                <a:latin typeface="Arial Rounded MT Bold" panose="020F0704030504030204" pitchFamily="34" charset="77"/>
              </a:defRPr>
            </a:lvl1pPr>
          </a:lstStyle>
          <a:p>
            <a:pPr lvl="0"/>
            <a:r>
              <a:rPr lang="nl-NL"/>
              <a:t>Klikken om titel te veranderen</a:t>
            </a:r>
          </a:p>
        </p:txBody>
      </p:sp>
    </p:spTree>
    <p:extLst>
      <p:ext uri="{BB962C8B-B14F-4D97-AF65-F5344CB8AC3E}">
        <p14:creationId xmlns:p14="http://schemas.microsoft.com/office/powerpoint/2010/main" val="139032591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te titel varia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7CD6B2A4-602A-FD28-1DE4-928D0B784F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AE90D4A4-730C-5945-7CA5-BD7CFB33EB9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7629" y="5562244"/>
            <a:ext cx="1188921" cy="1023252"/>
          </a:xfrm>
          <a:prstGeom prst="rect">
            <a:avLst/>
          </a:prstGeom>
        </p:spPr>
      </p:pic>
      <p:sp>
        <p:nvSpPr>
          <p:cNvPr id="6" name="Tijdelijke aanduiding voor tekst 13">
            <a:extLst>
              <a:ext uri="{FF2B5EF4-FFF2-40B4-BE49-F238E27FC236}">
                <a16:creationId xmlns:a16="http://schemas.microsoft.com/office/drawing/2014/main" id="{A712195C-03DB-6A57-4D78-59362FA91F2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82145" y="241200"/>
            <a:ext cx="3827710" cy="1316864"/>
          </a:xfrm>
        </p:spPr>
        <p:txBody>
          <a:bodyPr anchor="ctr"/>
          <a:lstStyle>
            <a:lvl1pPr marL="0" indent="0" algn="ctr">
              <a:buNone/>
              <a:defRPr sz="3600">
                <a:solidFill>
                  <a:schemeClr val="bg1"/>
                </a:solidFill>
                <a:latin typeface="Arial Rounded MT Bold" panose="020F0704030504030204" pitchFamily="34" charset="77"/>
              </a:defRPr>
            </a:lvl1pPr>
          </a:lstStyle>
          <a:p>
            <a:pPr lvl="0"/>
            <a:r>
              <a:rPr lang="nl-NL"/>
              <a:t>Klikken om titel te veranderen</a:t>
            </a:r>
          </a:p>
        </p:txBody>
      </p:sp>
    </p:spTree>
    <p:extLst>
      <p:ext uri="{BB962C8B-B14F-4D97-AF65-F5344CB8AC3E}">
        <p14:creationId xmlns:p14="http://schemas.microsoft.com/office/powerpoint/2010/main" val="270044767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te titel varia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groen, Kleurrijkheid, Graphics&#10;&#10;Automatisch gegenereerde beschrijving">
            <a:extLst>
              <a:ext uri="{FF2B5EF4-FFF2-40B4-BE49-F238E27FC236}">
                <a16:creationId xmlns:a16="http://schemas.microsoft.com/office/drawing/2014/main" id="{65378194-82A8-04C3-4072-9F50A735837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AE90D4A4-730C-5945-7CA5-BD7CFB33EB9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7629" y="5562244"/>
            <a:ext cx="1188921" cy="1023252"/>
          </a:xfrm>
          <a:prstGeom prst="rect">
            <a:avLst/>
          </a:prstGeom>
        </p:spPr>
      </p:pic>
      <p:sp>
        <p:nvSpPr>
          <p:cNvPr id="6" name="Tijdelijke aanduiding voor tekst 13">
            <a:extLst>
              <a:ext uri="{FF2B5EF4-FFF2-40B4-BE49-F238E27FC236}">
                <a16:creationId xmlns:a16="http://schemas.microsoft.com/office/drawing/2014/main" id="{A712195C-03DB-6A57-4D78-59362FA91F2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92896" y="241200"/>
            <a:ext cx="3998687" cy="3587088"/>
          </a:xfrm>
        </p:spPr>
        <p:txBody>
          <a:bodyPr anchor="t"/>
          <a:lstStyle>
            <a:lvl1pPr marL="0" indent="0" algn="l">
              <a:buNone/>
              <a:defRPr sz="3600">
                <a:solidFill>
                  <a:schemeClr val="bg1"/>
                </a:solidFill>
                <a:latin typeface="Arial Rounded MT Bold" panose="020F0704030504030204" pitchFamily="34" charset="77"/>
              </a:defRPr>
            </a:lvl1pPr>
          </a:lstStyle>
          <a:p>
            <a:pPr lvl="0"/>
            <a:r>
              <a:rPr lang="nl-NL"/>
              <a:t>Klikken om titel te veranderen</a:t>
            </a:r>
          </a:p>
        </p:txBody>
      </p:sp>
    </p:spTree>
    <p:extLst>
      <p:ext uri="{BB962C8B-B14F-4D97-AF65-F5344CB8AC3E}">
        <p14:creationId xmlns:p14="http://schemas.microsoft.com/office/powerpoint/2010/main" val="374995462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pmaak Stelling 1, 2 rege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Graphics&#10;&#10;Automatisch gegenereerde beschrijving">
            <a:extLst>
              <a:ext uri="{FF2B5EF4-FFF2-40B4-BE49-F238E27FC236}">
                <a16:creationId xmlns:a16="http://schemas.microsoft.com/office/drawing/2014/main" id="{66956614-6079-9D27-C4E5-3A3E025EF9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Oval 4">
            <a:extLst>
              <a:ext uri="{FF2B5EF4-FFF2-40B4-BE49-F238E27FC236}">
                <a16:creationId xmlns:a16="http://schemas.microsoft.com/office/drawing/2014/main" id="{61D7F039-3561-FFB9-BAE3-2D034DCFA4AC}"/>
              </a:ext>
            </a:extLst>
          </p:cNvPr>
          <p:cNvSpPr/>
          <p:nvPr userDrawn="1"/>
        </p:nvSpPr>
        <p:spPr>
          <a:xfrm>
            <a:off x="5667549" y="1830674"/>
            <a:ext cx="870155" cy="858789"/>
          </a:xfrm>
          <a:prstGeom prst="ellipse">
            <a:avLst/>
          </a:prstGeom>
          <a:solidFill>
            <a:srgbClr val="A52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9" name="Tekstvak 3">
            <a:extLst>
              <a:ext uri="{FF2B5EF4-FFF2-40B4-BE49-F238E27FC236}">
                <a16:creationId xmlns:a16="http://schemas.microsoft.com/office/drawing/2014/main" id="{39B6BAC6-42DF-7F0D-ED21-2CC30F5A4DAA}"/>
              </a:ext>
            </a:extLst>
          </p:cNvPr>
          <p:cNvSpPr txBox="1"/>
          <p:nvPr userDrawn="1"/>
        </p:nvSpPr>
        <p:spPr>
          <a:xfrm>
            <a:off x="5867569" y="1936904"/>
            <a:ext cx="4701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b="1">
                <a:solidFill>
                  <a:schemeClr val="bg1"/>
                </a:solidFill>
                <a:latin typeface="Arial Rounded MT Bold" panose="020F0704030504030204" pitchFamily="34" charset="77"/>
                <a:ea typeface="Arial" charset="0"/>
                <a:cs typeface="Arial" charset="0"/>
              </a:rPr>
              <a:t>?</a:t>
            </a:r>
          </a:p>
        </p:txBody>
      </p:sp>
      <p:cxnSp>
        <p:nvCxnSpPr>
          <p:cNvPr id="10" name="Straight Connector 14">
            <a:extLst>
              <a:ext uri="{FF2B5EF4-FFF2-40B4-BE49-F238E27FC236}">
                <a16:creationId xmlns:a16="http://schemas.microsoft.com/office/drawing/2014/main" id="{037A6CBB-A02F-7E62-4D2F-D027CE7F834B}"/>
              </a:ext>
            </a:extLst>
          </p:cNvPr>
          <p:cNvCxnSpPr/>
          <p:nvPr userDrawn="1"/>
        </p:nvCxnSpPr>
        <p:spPr>
          <a:xfrm>
            <a:off x="5020396" y="4881716"/>
            <a:ext cx="2164460" cy="0"/>
          </a:xfrm>
          <a:prstGeom prst="line">
            <a:avLst/>
          </a:prstGeom>
          <a:ln w="63500">
            <a:solidFill>
              <a:srgbClr val="A5284A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A69318C1-F585-EBCA-1673-1403D002F64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0029" y="5714644"/>
            <a:ext cx="1188921" cy="1023252"/>
          </a:xfrm>
          <a:prstGeom prst="rect">
            <a:avLst/>
          </a:prstGeom>
        </p:spPr>
      </p:pic>
      <p:sp>
        <p:nvSpPr>
          <p:cNvPr id="13" name="Tijdelijke aanduiding voor tekst 12">
            <a:extLst>
              <a:ext uri="{FF2B5EF4-FFF2-40B4-BE49-F238E27FC236}">
                <a16:creationId xmlns:a16="http://schemas.microsoft.com/office/drawing/2014/main" id="{C5E075EE-714F-0EDD-4276-2742C54F70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30741" y="2839317"/>
            <a:ext cx="8865167" cy="18923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5400">
                <a:solidFill>
                  <a:srgbClr val="404040"/>
                </a:solidFill>
                <a:latin typeface="Arial Rounded MT Bold" panose="020F0704030504030204" pitchFamily="34" charset="77"/>
              </a:defRPr>
            </a:lvl1pPr>
          </a:lstStyle>
          <a:p>
            <a:pPr lvl="0"/>
            <a:r>
              <a:rPr lang="nl-NL">
                <a:latin typeface="Arial Rounded MT Bold" panose="020F0704030504030204" pitchFamily="34" charset="77"/>
              </a:rPr>
              <a:t>Klik om stelling </a:t>
            </a:r>
          </a:p>
          <a:p>
            <a:pPr lvl="0"/>
            <a:r>
              <a:rPr lang="nl-NL">
                <a:latin typeface="Arial Rounded MT Bold" panose="020F0704030504030204" pitchFamily="34" charset="77"/>
              </a:rPr>
              <a:t>aan te passen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5443070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pmaak Stelling 1, 3 rege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fbeelding met Graphics&#10;&#10;Automatisch gegenereerde beschrijving">
            <a:extLst>
              <a:ext uri="{FF2B5EF4-FFF2-40B4-BE49-F238E27FC236}">
                <a16:creationId xmlns:a16="http://schemas.microsoft.com/office/drawing/2014/main" id="{7F75032F-39A4-4FCD-D3CD-51630A0E82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Tijdelijke aanduiding voor tekst 12">
            <a:extLst>
              <a:ext uri="{FF2B5EF4-FFF2-40B4-BE49-F238E27FC236}">
                <a16:creationId xmlns:a16="http://schemas.microsoft.com/office/drawing/2014/main" id="{C5E075EE-714F-0EDD-4276-2742C54F70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30741" y="2839316"/>
            <a:ext cx="8865167" cy="2875328"/>
          </a:xfrm>
        </p:spPr>
        <p:txBody>
          <a:bodyPr anchor="ctr">
            <a:normAutofit/>
          </a:bodyPr>
          <a:lstStyle>
            <a:lvl1pPr marL="0" indent="0" algn="ctr">
              <a:buNone/>
              <a:defRPr sz="5400">
                <a:solidFill>
                  <a:srgbClr val="404040"/>
                </a:solidFill>
                <a:latin typeface="Arial Rounded MT Bold" panose="020F0704030504030204" pitchFamily="34" charset="77"/>
              </a:defRPr>
            </a:lvl1pPr>
          </a:lstStyle>
          <a:p>
            <a:pPr lvl="0"/>
            <a:r>
              <a:rPr lang="nl-NL">
                <a:latin typeface="Arial Rounded MT Bold" panose="020F0704030504030204" pitchFamily="34" charset="77"/>
              </a:rPr>
              <a:t>Klik om stelling </a:t>
            </a:r>
          </a:p>
          <a:p>
            <a:pPr lvl="0"/>
            <a:r>
              <a:rPr lang="nl-NL">
                <a:latin typeface="Arial Rounded MT Bold" panose="020F0704030504030204" pitchFamily="34" charset="77"/>
              </a:rPr>
              <a:t>aan </a:t>
            </a:r>
          </a:p>
          <a:p>
            <a:pPr lvl="0"/>
            <a:r>
              <a:rPr lang="nl-NL">
                <a:latin typeface="Arial Rounded MT Bold" panose="020F0704030504030204" pitchFamily="34" charset="77"/>
              </a:rPr>
              <a:t>te passen</a:t>
            </a:r>
            <a:endParaRPr lang="nl-NL"/>
          </a:p>
        </p:txBody>
      </p:sp>
      <p:sp>
        <p:nvSpPr>
          <p:cNvPr id="8" name="Oval 4">
            <a:extLst>
              <a:ext uri="{FF2B5EF4-FFF2-40B4-BE49-F238E27FC236}">
                <a16:creationId xmlns:a16="http://schemas.microsoft.com/office/drawing/2014/main" id="{61D7F039-3561-FFB9-BAE3-2D034DCFA4AC}"/>
              </a:ext>
            </a:extLst>
          </p:cNvPr>
          <p:cNvSpPr/>
          <p:nvPr userDrawn="1"/>
        </p:nvSpPr>
        <p:spPr>
          <a:xfrm>
            <a:off x="5667549" y="1830674"/>
            <a:ext cx="870155" cy="858789"/>
          </a:xfrm>
          <a:prstGeom prst="ellipse">
            <a:avLst/>
          </a:prstGeom>
          <a:solidFill>
            <a:srgbClr val="A52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9" name="Tekstvak 3">
            <a:extLst>
              <a:ext uri="{FF2B5EF4-FFF2-40B4-BE49-F238E27FC236}">
                <a16:creationId xmlns:a16="http://schemas.microsoft.com/office/drawing/2014/main" id="{39B6BAC6-42DF-7F0D-ED21-2CC30F5A4DAA}"/>
              </a:ext>
            </a:extLst>
          </p:cNvPr>
          <p:cNvSpPr txBox="1"/>
          <p:nvPr userDrawn="1"/>
        </p:nvSpPr>
        <p:spPr>
          <a:xfrm>
            <a:off x="5867569" y="1936904"/>
            <a:ext cx="4701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b="1">
                <a:solidFill>
                  <a:schemeClr val="bg1"/>
                </a:solidFill>
                <a:latin typeface="Arial Rounded MT Bold" panose="020F0704030504030204" pitchFamily="34" charset="77"/>
                <a:ea typeface="Arial" charset="0"/>
                <a:cs typeface="Arial" charset="0"/>
              </a:rPr>
              <a:t>?</a:t>
            </a:r>
          </a:p>
        </p:txBody>
      </p:sp>
      <p:cxnSp>
        <p:nvCxnSpPr>
          <p:cNvPr id="10" name="Straight Connector 14">
            <a:extLst>
              <a:ext uri="{FF2B5EF4-FFF2-40B4-BE49-F238E27FC236}">
                <a16:creationId xmlns:a16="http://schemas.microsoft.com/office/drawing/2014/main" id="{037A6CBB-A02F-7E62-4D2F-D027CE7F834B}"/>
              </a:ext>
            </a:extLst>
          </p:cNvPr>
          <p:cNvCxnSpPr/>
          <p:nvPr userDrawn="1"/>
        </p:nvCxnSpPr>
        <p:spPr>
          <a:xfrm>
            <a:off x="5013770" y="5903692"/>
            <a:ext cx="2164460" cy="0"/>
          </a:xfrm>
          <a:prstGeom prst="line">
            <a:avLst/>
          </a:prstGeom>
          <a:ln w="63500">
            <a:solidFill>
              <a:srgbClr val="A5284A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A69318C1-F585-EBCA-1673-1403D002F64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0029" y="5714644"/>
            <a:ext cx="1188921" cy="1023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81809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maak Stelling 2, 2 rege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8594C667-A6D4-A61B-A3B6-4EC0E2D213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4614" b="43784"/>
          <a:stretch/>
        </p:blipFill>
        <p:spPr>
          <a:xfrm>
            <a:off x="-3" y="522128"/>
            <a:ext cx="3261488" cy="6335872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65C91385-BA2E-1909-41E0-1E009590B7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39739" r="37866"/>
          <a:stretch/>
        </p:blipFill>
        <p:spPr>
          <a:xfrm>
            <a:off x="4181443" y="0"/>
            <a:ext cx="8010557" cy="7286181"/>
          </a:xfrm>
          <a:prstGeom prst="rect">
            <a:avLst/>
          </a:prstGeom>
        </p:spPr>
      </p:pic>
      <p:sp>
        <p:nvSpPr>
          <p:cNvPr id="8" name="Oval 4">
            <a:extLst>
              <a:ext uri="{FF2B5EF4-FFF2-40B4-BE49-F238E27FC236}">
                <a16:creationId xmlns:a16="http://schemas.microsoft.com/office/drawing/2014/main" id="{61D7F039-3561-FFB9-BAE3-2D034DCFA4AC}"/>
              </a:ext>
            </a:extLst>
          </p:cNvPr>
          <p:cNvSpPr/>
          <p:nvPr userDrawn="1"/>
        </p:nvSpPr>
        <p:spPr>
          <a:xfrm>
            <a:off x="5667549" y="1830674"/>
            <a:ext cx="870155" cy="858789"/>
          </a:xfrm>
          <a:prstGeom prst="ellipse">
            <a:avLst/>
          </a:prstGeom>
          <a:solidFill>
            <a:srgbClr val="A52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9" name="Tekstvak 3">
            <a:extLst>
              <a:ext uri="{FF2B5EF4-FFF2-40B4-BE49-F238E27FC236}">
                <a16:creationId xmlns:a16="http://schemas.microsoft.com/office/drawing/2014/main" id="{39B6BAC6-42DF-7F0D-ED21-2CC30F5A4DAA}"/>
              </a:ext>
            </a:extLst>
          </p:cNvPr>
          <p:cNvSpPr txBox="1"/>
          <p:nvPr userDrawn="1"/>
        </p:nvSpPr>
        <p:spPr>
          <a:xfrm>
            <a:off x="5867569" y="1936904"/>
            <a:ext cx="4701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b="1">
                <a:solidFill>
                  <a:schemeClr val="bg1"/>
                </a:solidFill>
                <a:latin typeface="Arial Rounded MT Bold" panose="020F0704030504030204" pitchFamily="34" charset="77"/>
                <a:ea typeface="Arial" charset="0"/>
                <a:cs typeface="Arial" charset="0"/>
              </a:rPr>
              <a:t>?</a:t>
            </a:r>
          </a:p>
        </p:txBody>
      </p:sp>
      <p:cxnSp>
        <p:nvCxnSpPr>
          <p:cNvPr id="10" name="Straight Connector 14">
            <a:extLst>
              <a:ext uri="{FF2B5EF4-FFF2-40B4-BE49-F238E27FC236}">
                <a16:creationId xmlns:a16="http://schemas.microsoft.com/office/drawing/2014/main" id="{037A6CBB-A02F-7E62-4D2F-D027CE7F834B}"/>
              </a:ext>
            </a:extLst>
          </p:cNvPr>
          <p:cNvCxnSpPr/>
          <p:nvPr userDrawn="1"/>
        </p:nvCxnSpPr>
        <p:spPr>
          <a:xfrm>
            <a:off x="5020396" y="4881716"/>
            <a:ext cx="2164460" cy="0"/>
          </a:xfrm>
          <a:prstGeom prst="line">
            <a:avLst/>
          </a:prstGeom>
          <a:ln w="63500">
            <a:solidFill>
              <a:srgbClr val="A5284A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A69318C1-F585-EBCA-1673-1403D002F64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0029" y="5714644"/>
            <a:ext cx="1188921" cy="1023252"/>
          </a:xfrm>
          <a:prstGeom prst="rect">
            <a:avLst/>
          </a:prstGeom>
        </p:spPr>
      </p:pic>
      <p:sp>
        <p:nvSpPr>
          <p:cNvPr id="13" name="Tijdelijke aanduiding voor tekst 12">
            <a:extLst>
              <a:ext uri="{FF2B5EF4-FFF2-40B4-BE49-F238E27FC236}">
                <a16:creationId xmlns:a16="http://schemas.microsoft.com/office/drawing/2014/main" id="{C5E075EE-714F-0EDD-4276-2742C54F70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30741" y="2839317"/>
            <a:ext cx="8865167" cy="18923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5400">
                <a:solidFill>
                  <a:srgbClr val="404040"/>
                </a:solidFill>
                <a:latin typeface="Arial Rounded MT Bold" panose="020F0704030504030204" pitchFamily="34" charset="77"/>
              </a:defRPr>
            </a:lvl1pPr>
          </a:lstStyle>
          <a:p>
            <a:pPr lvl="0"/>
            <a:r>
              <a:rPr lang="nl-NL">
                <a:latin typeface="Arial Rounded MT Bold" panose="020F0704030504030204" pitchFamily="34" charset="77"/>
              </a:rPr>
              <a:t>Klik om stelling </a:t>
            </a:r>
          </a:p>
          <a:p>
            <a:pPr lvl="0"/>
            <a:r>
              <a:rPr lang="nl-NL">
                <a:latin typeface="Arial Rounded MT Bold" panose="020F0704030504030204" pitchFamily="34" charset="77"/>
              </a:rPr>
              <a:t>aan te passen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2127518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maak Stelling 2, 3 rege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tekst 12">
            <a:extLst>
              <a:ext uri="{FF2B5EF4-FFF2-40B4-BE49-F238E27FC236}">
                <a16:creationId xmlns:a16="http://schemas.microsoft.com/office/drawing/2014/main" id="{C5E075EE-714F-0EDD-4276-2742C54F70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30741" y="2839316"/>
            <a:ext cx="8865167" cy="2875328"/>
          </a:xfrm>
        </p:spPr>
        <p:txBody>
          <a:bodyPr anchor="ctr">
            <a:normAutofit/>
          </a:bodyPr>
          <a:lstStyle>
            <a:lvl1pPr marL="0" indent="0" algn="ctr">
              <a:buNone/>
              <a:defRPr sz="5400">
                <a:solidFill>
                  <a:srgbClr val="404040"/>
                </a:solidFill>
                <a:latin typeface="Arial Rounded MT Bold" panose="020F0704030504030204" pitchFamily="34" charset="77"/>
              </a:defRPr>
            </a:lvl1pPr>
          </a:lstStyle>
          <a:p>
            <a:pPr lvl="0"/>
            <a:r>
              <a:rPr lang="nl-NL">
                <a:latin typeface="Arial Rounded MT Bold" panose="020F0704030504030204" pitchFamily="34" charset="77"/>
              </a:rPr>
              <a:t>Klik om stelling </a:t>
            </a:r>
          </a:p>
          <a:p>
            <a:pPr lvl="0"/>
            <a:r>
              <a:rPr lang="nl-NL">
                <a:latin typeface="Arial Rounded MT Bold" panose="020F0704030504030204" pitchFamily="34" charset="77"/>
              </a:rPr>
              <a:t>aan </a:t>
            </a:r>
          </a:p>
          <a:p>
            <a:pPr lvl="0"/>
            <a:r>
              <a:rPr lang="nl-NL">
                <a:latin typeface="Arial Rounded MT Bold" panose="020F0704030504030204" pitchFamily="34" charset="77"/>
              </a:rPr>
              <a:t>te passen</a:t>
            </a:r>
            <a:endParaRPr lang="nl-NL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8594C667-A6D4-A61B-A3B6-4EC0E2D213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4614" b="43784"/>
          <a:stretch/>
        </p:blipFill>
        <p:spPr>
          <a:xfrm>
            <a:off x="-3" y="522128"/>
            <a:ext cx="3261488" cy="6335872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65C91385-BA2E-1909-41E0-1E009590B7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39739" r="37866"/>
          <a:stretch/>
        </p:blipFill>
        <p:spPr>
          <a:xfrm>
            <a:off x="4181443" y="0"/>
            <a:ext cx="8010557" cy="7286181"/>
          </a:xfrm>
          <a:prstGeom prst="rect">
            <a:avLst/>
          </a:prstGeom>
        </p:spPr>
      </p:pic>
      <p:sp>
        <p:nvSpPr>
          <p:cNvPr id="8" name="Oval 4">
            <a:extLst>
              <a:ext uri="{FF2B5EF4-FFF2-40B4-BE49-F238E27FC236}">
                <a16:creationId xmlns:a16="http://schemas.microsoft.com/office/drawing/2014/main" id="{61D7F039-3561-FFB9-BAE3-2D034DCFA4AC}"/>
              </a:ext>
            </a:extLst>
          </p:cNvPr>
          <p:cNvSpPr/>
          <p:nvPr userDrawn="1"/>
        </p:nvSpPr>
        <p:spPr>
          <a:xfrm>
            <a:off x="5667549" y="1830674"/>
            <a:ext cx="870155" cy="858789"/>
          </a:xfrm>
          <a:prstGeom prst="ellipse">
            <a:avLst/>
          </a:prstGeom>
          <a:solidFill>
            <a:srgbClr val="A52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9" name="Tekstvak 3">
            <a:extLst>
              <a:ext uri="{FF2B5EF4-FFF2-40B4-BE49-F238E27FC236}">
                <a16:creationId xmlns:a16="http://schemas.microsoft.com/office/drawing/2014/main" id="{39B6BAC6-42DF-7F0D-ED21-2CC30F5A4DAA}"/>
              </a:ext>
            </a:extLst>
          </p:cNvPr>
          <p:cNvSpPr txBox="1"/>
          <p:nvPr userDrawn="1"/>
        </p:nvSpPr>
        <p:spPr>
          <a:xfrm>
            <a:off x="5867569" y="1936904"/>
            <a:ext cx="4701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b="1">
                <a:solidFill>
                  <a:schemeClr val="bg1"/>
                </a:solidFill>
                <a:latin typeface="Arial Rounded MT Bold" panose="020F0704030504030204" pitchFamily="34" charset="77"/>
                <a:ea typeface="Arial" charset="0"/>
                <a:cs typeface="Arial" charset="0"/>
              </a:rPr>
              <a:t>?</a:t>
            </a:r>
          </a:p>
        </p:txBody>
      </p:sp>
      <p:cxnSp>
        <p:nvCxnSpPr>
          <p:cNvPr id="10" name="Straight Connector 14">
            <a:extLst>
              <a:ext uri="{FF2B5EF4-FFF2-40B4-BE49-F238E27FC236}">
                <a16:creationId xmlns:a16="http://schemas.microsoft.com/office/drawing/2014/main" id="{037A6CBB-A02F-7E62-4D2F-D027CE7F834B}"/>
              </a:ext>
            </a:extLst>
          </p:cNvPr>
          <p:cNvCxnSpPr/>
          <p:nvPr userDrawn="1"/>
        </p:nvCxnSpPr>
        <p:spPr>
          <a:xfrm>
            <a:off x="5013770" y="5903692"/>
            <a:ext cx="2164460" cy="0"/>
          </a:xfrm>
          <a:prstGeom prst="line">
            <a:avLst/>
          </a:prstGeom>
          <a:ln w="63500">
            <a:solidFill>
              <a:srgbClr val="A5284A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A69318C1-F585-EBCA-1673-1403D002F64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0029" y="5714644"/>
            <a:ext cx="1188921" cy="1023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3429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theme" Target="../theme/theme1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1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51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44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5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6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1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5" Type="http://schemas.openxmlformats.org/officeDocument/2006/relationships/slideLayout" Target="../slideLayouts/slideLayout63.xml"/><Relationship Id="rId4" Type="http://schemas.openxmlformats.org/officeDocument/2006/relationships/slideLayout" Target="../slideLayouts/slideLayout62.xml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77.xml"/><Relationship Id="rId18" Type="http://schemas.openxmlformats.org/officeDocument/2006/relationships/slideLayout" Target="../slideLayouts/slideLayout82.xml"/><Relationship Id="rId26" Type="http://schemas.openxmlformats.org/officeDocument/2006/relationships/slideLayout" Target="../slideLayouts/slideLayout90.xml"/><Relationship Id="rId39" Type="http://schemas.openxmlformats.org/officeDocument/2006/relationships/slideLayout" Target="../slideLayouts/slideLayout103.xml"/><Relationship Id="rId21" Type="http://schemas.openxmlformats.org/officeDocument/2006/relationships/slideLayout" Target="../slideLayouts/slideLayout85.xml"/><Relationship Id="rId34" Type="http://schemas.openxmlformats.org/officeDocument/2006/relationships/slideLayout" Target="../slideLayouts/slideLayout98.xml"/><Relationship Id="rId42" Type="http://schemas.openxmlformats.org/officeDocument/2006/relationships/slideLayout" Target="../slideLayouts/slideLayout106.xml"/><Relationship Id="rId47" Type="http://schemas.openxmlformats.org/officeDocument/2006/relationships/slideLayout" Target="../slideLayouts/slideLayout111.xml"/><Relationship Id="rId50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6.xml"/><Relationship Id="rId16" Type="http://schemas.openxmlformats.org/officeDocument/2006/relationships/slideLayout" Target="../slideLayouts/slideLayout80.xml"/><Relationship Id="rId29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75.xml"/><Relationship Id="rId24" Type="http://schemas.openxmlformats.org/officeDocument/2006/relationships/slideLayout" Target="../slideLayouts/slideLayout88.xml"/><Relationship Id="rId32" Type="http://schemas.openxmlformats.org/officeDocument/2006/relationships/slideLayout" Target="../slideLayouts/slideLayout96.xml"/><Relationship Id="rId37" Type="http://schemas.openxmlformats.org/officeDocument/2006/relationships/slideLayout" Target="../slideLayouts/slideLayout101.xml"/><Relationship Id="rId40" Type="http://schemas.openxmlformats.org/officeDocument/2006/relationships/slideLayout" Target="../slideLayouts/slideLayout104.xml"/><Relationship Id="rId45" Type="http://schemas.openxmlformats.org/officeDocument/2006/relationships/slideLayout" Target="../slideLayouts/slideLayout109.xml"/><Relationship Id="rId5" Type="http://schemas.openxmlformats.org/officeDocument/2006/relationships/slideLayout" Target="../slideLayouts/slideLayout69.xml"/><Relationship Id="rId15" Type="http://schemas.openxmlformats.org/officeDocument/2006/relationships/slideLayout" Target="../slideLayouts/slideLayout79.xml"/><Relationship Id="rId23" Type="http://schemas.openxmlformats.org/officeDocument/2006/relationships/slideLayout" Target="../slideLayouts/slideLayout87.xml"/><Relationship Id="rId28" Type="http://schemas.openxmlformats.org/officeDocument/2006/relationships/slideLayout" Target="../slideLayouts/slideLayout92.xml"/><Relationship Id="rId36" Type="http://schemas.openxmlformats.org/officeDocument/2006/relationships/slideLayout" Target="../slideLayouts/slideLayout100.xml"/><Relationship Id="rId49" Type="http://schemas.openxmlformats.org/officeDocument/2006/relationships/slideLayout" Target="../slideLayouts/slideLayout113.xml"/><Relationship Id="rId10" Type="http://schemas.openxmlformats.org/officeDocument/2006/relationships/slideLayout" Target="../slideLayouts/slideLayout74.xml"/><Relationship Id="rId19" Type="http://schemas.openxmlformats.org/officeDocument/2006/relationships/slideLayout" Target="../slideLayouts/slideLayout83.xml"/><Relationship Id="rId31" Type="http://schemas.openxmlformats.org/officeDocument/2006/relationships/slideLayout" Target="../slideLayouts/slideLayout95.xml"/><Relationship Id="rId44" Type="http://schemas.openxmlformats.org/officeDocument/2006/relationships/slideLayout" Target="../slideLayouts/slideLayout108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Relationship Id="rId14" Type="http://schemas.openxmlformats.org/officeDocument/2006/relationships/slideLayout" Target="../slideLayouts/slideLayout78.xml"/><Relationship Id="rId22" Type="http://schemas.openxmlformats.org/officeDocument/2006/relationships/slideLayout" Target="../slideLayouts/slideLayout86.xml"/><Relationship Id="rId27" Type="http://schemas.openxmlformats.org/officeDocument/2006/relationships/slideLayout" Target="../slideLayouts/slideLayout91.xml"/><Relationship Id="rId30" Type="http://schemas.openxmlformats.org/officeDocument/2006/relationships/slideLayout" Target="../slideLayouts/slideLayout94.xml"/><Relationship Id="rId35" Type="http://schemas.openxmlformats.org/officeDocument/2006/relationships/slideLayout" Target="../slideLayouts/slideLayout99.xml"/><Relationship Id="rId43" Type="http://schemas.openxmlformats.org/officeDocument/2006/relationships/slideLayout" Target="../slideLayouts/slideLayout107.xml"/><Relationship Id="rId48" Type="http://schemas.openxmlformats.org/officeDocument/2006/relationships/slideLayout" Target="../slideLayouts/slideLayout112.xml"/><Relationship Id="rId8" Type="http://schemas.openxmlformats.org/officeDocument/2006/relationships/slideLayout" Target="../slideLayouts/slideLayout72.xml"/><Relationship Id="rId51" Type="http://schemas.openxmlformats.org/officeDocument/2006/relationships/theme" Target="../theme/theme5.xml"/><Relationship Id="rId3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6.xml"/><Relationship Id="rId17" Type="http://schemas.openxmlformats.org/officeDocument/2006/relationships/slideLayout" Target="../slideLayouts/slideLayout81.xml"/><Relationship Id="rId25" Type="http://schemas.openxmlformats.org/officeDocument/2006/relationships/slideLayout" Target="../slideLayouts/slideLayout89.xml"/><Relationship Id="rId33" Type="http://schemas.openxmlformats.org/officeDocument/2006/relationships/slideLayout" Target="../slideLayouts/slideLayout97.xml"/><Relationship Id="rId38" Type="http://schemas.openxmlformats.org/officeDocument/2006/relationships/slideLayout" Target="../slideLayouts/slideLayout102.xml"/><Relationship Id="rId46" Type="http://schemas.openxmlformats.org/officeDocument/2006/relationships/slideLayout" Target="../slideLayouts/slideLayout110.xml"/><Relationship Id="rId20" Type="http://schemas.openxmlformats.org/officeDocument/2006/relationships/slideLayout" Target="../slideLayouts/slideLayout84.xml"/><Relationship Id="rId41" Type="http://schemas.openxmlformats.org/officeDocument/2006/relationships/slideLayout" Target="../slideLayouts/slideLayout105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Titelstijl van model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2E1095-786C-8D41-B50C-42F9C44DBDD2}" type="datetimeFigureOut">
              <a:rPr lang="nl-NL" smtClean="0"/>
              <a:t>26-11-2025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6D8C52-DB44-6442-89D5-2D1B44FBC18B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51871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74" r:id="rId2"/>
    <p:sldLayoutId id="2147483678" r:id="rId3"/>
    <p:sldLayoutId id="2147483717" r:id="rId4"/>
    <p:sldLayoutId id="2147483722" r:id="rId5"/>
    <p:sldLayoutId id="2147483720" r:id="rId6"/>
    <p:sldLayoutId id="2147483721" r:id="rId7"/>
    <p:sldLayoutId id="2147483712" r:id="rId8"/>
    <p:sldLayoutId id="2147483680" r:id="rId9"/>
    <p:sldLayoutId id="2147483713" r:id="rId10"/>
    <p:sldLayoutId id="2147483714" r:id="rId11"/>
    <p:sldLayoutId id="2147483718" r:id="rId12"/>
    <p:sldLayoutId id="2147483677" r:id="rId13"/>
    <p:sldLayoutId id="2147483719" r:id="rId14"/>
    <p:sldLayoutId id="2147483706" r:id="rId15"/>
    <p:sldLayoutId id="2147483708" r:id="rId16"/>
    <p:sldLayoutId id="2147483707" r:id="rId17"/>
    <p:sldLayoutId id="2147483709" r:id="rId18"/>
    <p:sldLayoutId id="2147483710" r:id="rId19"/>
    <p:sldLayoutId id="2147483711" r:id="rId20"/>
    <p:sldLayoutId id="2147483723" r:id="rId21"/>
    <p:sldLayoutId id="2147483726" r:id="rId22"/>
    <p:sldLayoutId id="2147483724" r:id="rId23"/>
    <p:sldLayoutId id="2147483727" r:id="rId24"/>
    <p:sldLayoutId id="2147483725" r:id="rId25"/>
    <p:sldLayoutId id="2147483715" r:id="rId26"/>
    <p:sldLayoutId id="2147483716" r:id="rId27"/>
    <p:sldLayoutId id="2147483679" r:id="rId28"/>
    <p:sldLayoutId id="2147483728" r:id="rId29"/>
    <p:sldLayoutId id="2147483730" r:id="rId30"/>
    <p:sldLayoutId id="2147483757" r:id="rId31"/>
    <p:sldLayoutId id="2147483758" r:id="rId32"/>
    <p:sldLayoutId id="2147483759" r:id="rId33"/>
    <p:sldLayoutId id="2147483760" r:id="rId3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FA2000-24D4-47DC-A629-5F157A6435C7}" type="datetimeFigureOut">
              <a:rPr lang="nl-NL" smtClean="0"/>
              <a:t>26-11-2025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5E5E94-17B8-4D4A-83A8-CC7E5BD386F1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239198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  <p:sldLayoutId id="2147483746" r:id="rId15"/>
    <p:sldLayoutId id="2147483747" r:id="rId16"/>
    <p:sldLayoutId id="2147483748" r:id="rId17"/>
    <p:sldLayoutId id="2147483749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9651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Titelstijl van model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2E1095-786C-8D41-B50C-42F9C44DBDD2}" type="datetimeFigureOut">
              <a:rPr lang="nl-NL" smtClean="0"/>
              <a:t>26-11-2025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6D8C52-DB44-6442-89D5-2D1B44FBC18B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80948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Titelstijl van model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2E1095-786C-8D41-B50C-42F9C44DBDD2}" type="datetimeFigureOut">
              <a:rPr lang="nl-NL" smtClean="0"/>
              <a:t>26-11-2025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6D8C52-DB44-6442-89D5-2D1B44FBC18B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44371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  <p:sldLayoutId id="2147483805" r:id="rId4"/>
    <p:sldLayoutId id="2147483806" r:id="rId5"/>
    <p:sldLayoutId id="2147483807" r:id="rId6"/>
    <p:sldLayoutId id="2147483808" r:id="rId7"/>
    <p:sldLayoutId id="2147483809" r:id="rId8"/>
    <p:sldLayoutId id="2147483810" r:id="rId9"/>
    <p:sldLayoutId id="2147483811" r:id="rId10"/>
    <p:sldLayoutId id="2147483812" r:id="rId11"/>
    <p:sldLayoutId id="2147483813" r:id="rId12"/>
    <p:sldLayoutId id="2147483814" r:id="rId13"/>
    <p:sldLayoutId id="2147483815" r:id="rId14"/>
    <p:sldLayoutId id="2147483816" r:id="rId15"/>
    <p:sldLayoutId id="2147483817" r:id="rId16"/>
    <p:sldLayoutId id="2147483818" r:id="rId17"/>
    <p:sldLayoutId id="2147483819" r:id="rId18"/>
    <p:sldLayoutId id="2147483820" r:id="rId19"/>
    <p:sldLayoutId id="2147483821" r:id="rId20"/>
    <p:sldLayoutId id="2147483822" r:id="rId21"/>
    <p:sldLayoutId id="2147483823" r:id="rId22"/>
    <p:sldLayoutId id="2147483824" r:id="rId23"/>
    <p:sldLayoutId id="2147483825" r:id="rId24"/>
    <p:sldLayoutId id="2147483826" r:id="rId25"/>
    <p:sldLayoutId id="2147483827" r:id="rId26"/>
    <p:sldLayoutId id="2147483828" r:id="rId27"/>
    <p:sldLayoutId id="2147483829" r:id="rId28"/>
    <p:sldLayoutId id="2147483830" r:id="rId29"/>
    <p:sldLayoutId id="2147483831" r:id="rId30"/>
    <p:sldLayoutId id="2147483832" r:id="rId31"/>
    <p:sldLayoutId id="2147483833" r:id="rId32"/>
    <p:sldLayoutId id="2147483834" r:id="rId33"/>
    <p:sldLayoutId id="2147483835" r:id="rId34"/>
    <p:sldLayoutId id="2147483836" r:id="rId35"/>
    <p:sldLayoutId id="2147483837" r:id="rId36"/>
    <p:sldLayoutId id="2147483838" r:id="rId37"/>
    <p:sldLayoutId id="2147483839" r:id="rId38"/>
    <p:sldLayoutId id="2147483840" r:id="rId39"/>
    <p:sldLayoutId id="2147483841" r:id="rId40"/>
    <p:sldLayoutId id="2147483842" r:id="rId41"/>
    <p:sldLayoutId id="2147483843" r:id="rId42"/>
    <p:sldLayoutId id="2147483844" r:id="rId43"/>
    <p:sldLayoutId id="2147483845" r:id="rId44"/>
    <p:sldLayoutId id="2147483846" r:id="rId45"/>
    <p:sldLayoutId id="2147483847" r:id="rId46"/>
    <p:sldLayoutId id="2147483848" r:id="rId47"/>
    <p:sldLayoutId id="2147483849" r:id="rId48"/>
    <p:sldLayoutId id="2147483850" r:id="rId49"/>
    <p:sldLayoutId id="2147483851" r:id="rId5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5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1.png"/><Relationship Id="rId11" Type="http://schemas.openxmlformats.org/officeDocument/2006/relationships/image" Target="../media/image86.png"/><Relationship Id="rId5" Type="http://schemas.openxmlformats.org/officeDocument/2006/relationships/image" Target="../media/image80.png"/><Relationship Id="rId10" Type="http://schemas.openxmlformats.org/officeDocument/2006/relationships/image" Target="../media/image85.png"/><Relationship Id="rId4" Type="http://schemas.openxmlformats.org/officeDocument/2006/relationships/image" Target="../media/image79.png"/><Relationship Id="rId9" Type="http://schemas.openxmlformats.org/officeDocument/2006/relationships/image" Target="../media/image8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svg"/><Relationship Id="rId7" Type="http://schemas.openxmlformats.org/officeDocument/2006/relationships/image" Target="../media/image39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38.png"/><Relationship Id="rId5" Type="http://schemas.openxmlformats.org/officeDocument/2006/relationships/image" Target="../media/image41.sv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microsoft.com/office/2018/10/relationships/comments" Target="../comments/modernComment_29C_27EE383B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3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B846A9D-DC3E-F1CC-E336-305D8BBAC0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>
                <a:latin typeface="Arial Rounded MT Bold"/>
              </a:rPr>
              <a:t>Hechte wijkverbanden</a:t>
            </a:r>
            <a:endParaRPr lang="nl-NL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5B2FBD9-BF3E-9811-7F50-EE81893BEF1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/>
              <a:t>middelenkennis en gespreksvoering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7F8028E2-B02D-B7C6-9C87-952322DB1F66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r>
              <a:rPr lang="nl-NL"/>
              <a:t>Preventiefunctionaris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81DDC586-4296-CEF5-5D7E-006786A2C42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694331" y="5192713"/>
            <a:ext cx="4964584" cy="439781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nl-NL">
                <a:latin typeface="Arial Rounded MT Bold"/>
              </a:rPr>
              <a:t>Tanja Stuiver 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272119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E7634B5C-6CAE-8C0C-1383-C393D6A2393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44819" y="185155"/>
            <a:ext cx="7559303" cy="940319"/>
          </a:xfrm>
        </p:spPr>
        <p:txBody>
          <a:bodyPr/>
          <a:lstStyle/>
          <a:p>
            <a:r>
              <a:rPr lang="nl-NL">
                <a:latin typeface="Arial Rounded MT Bold"/>
              </a:rPr>
              <a:t>Advies alcoholgebruik</a:t>
            </a:r>
            <a:endParaRPr lang="nl-NL"/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99782D26-6B1B-0B72-ACF1-A3C735FF39DE}"/>
              </a:ext>
            </a:extLst>
          </p:cNvPr>
          <p:cNvSpPr txBox="1"/>
          <p:nvPr/>
        </p:nvSpPr>
        <p:spPr>
          <a:xfrm>
            <a:off x="1045359" y="2413430"/>
            <a:ext cx="8952836" cy="286232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nl-NL" sz="2400" u="sng">
                <a:latin typeface="Arial Rounded MT Bold"/>
                <a:ea typeface="ＭＳ Ｐゴシック"/>
                <a:cs typeface="Arial"/>
              </a:rPr>
              <a:t>Advies Wereld Gezondheidsraad:</a:t>
            </a:r>
          </a:p>
          <a:p>
            <a:pPr algn="ctr"/>
            <a:endParaRPr lang="en-US">
              <a:latin typeface="Arial Rounded MT Bold"/>
            </a:endParaRPr>
          </a:p>
          <a:p>
            <a:pPr algn="ctr"/>
            <a:r>
              <a:rPr lang="nl-NL" sz="2400">
                <a:latin typeface="Arial Rounded MT Bold"/>
                <a:ea typeface="ＭＳ Ｐゴシック"/>
                <a:cs typeface="Arial"/>
              </a:rPr>
              <a:t>Drink geen alcohol</a:t>
            </a:r>
          </a:p>
          <a:p>
            <a:pPr algn="ctr"/>
            <a:r>
              <a:rPr lang="nl-NL" sz="2400">
                <a:latin typeface="Arial Rounded MT Bold"/>
                <a:ea typeface="ＭＳ Ｐゴシック"/>
                <a:cs typeface="Arial"/>
              </a:rPr>
              <a:t>of in ieder geval niet meer dan één glas per dag</a:t>
            </a:r>
          </a:p>
          <a:p>
            <a:pPr algn="ctr"/>
            <a:endParaRPr lang="en-US">
              <a:latin typeface="Arial Rounded MT Bold"/>
            </a:endParaRPr>
          </a:p>
          <a:p>
            <a:pPr algn="ctr"/>
            <a:r>
              <a:rPr lang="nl-NL" sz="2400" u="sng">
                <a:latin typeface="Arial Rounded MT Bold"/>
                <a:ea typeface="ＭＳ Ｐゴシック"/>
                <a:cs typeface="Arial"/>
              </a:rPr>
              <a:t>Aanvullend advies:</a:t>
            </a:r>
          </a:p>
          <a:p>
            <a:pPr algn="ctr"/>
            <a:r>
              <a:rPr lang="nl-NL" sz="2400">
                <a:latin typeface="Arial Rounded MT Bold"/>
                <a:ea typeface="ＭＳ Ｐゴシック"/>
                <a:cs typeface="Arial"/>
              </a:rPr>
              <a:t>Drink twee dagen in de week geen alcohol</a:t>
            </a:r>
          </a:p>
          <a:p>
            <a:pPr algn="ctr"/>
            <a:r>
              <a:rPr lang="nl-NL" sz="2400">
                <a:latin typeface="Arial Rounded MT Bold"/>
                <a:ea typeface="ＭＳ Ｐゴシック"/>
                <a:cs typeface="Arial"/>
              </a:rPr>
              <a:t>Om te voorkomen dat het een gewoonte wordt</a:t>
            </a:r>
          </a:p>
        </p:txBody>
      </p:sp>
    </p:spTree>
    <p:extLst>
      <p:ext uri="{BB962C8B-B14F-4D97-AF65-F5344CB8AC3E}">
        <p14:creationId xmlns:p14="http://schemas.microsoft.com/office/powerpoint/2010/main" val="4750786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A close up of a brain&#10;&#10;Description automatically generated">
            <a:extLst>
              <a:ext uri="{FF2B5EF4-FFF2-40B4-BE49-F238E27FC236}">
                <a16:creationId xmlns:a16="http://schemas.microsoft.com/office/drawing/2014/main" id="{49E21BA7-0E3F-3EE7-85E4-A46715841E79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/>
          <a:stretch/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25542A-D1A9-1598-C427-B8379536449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9200" y="548996"/>
            <a:ext cx="3807673" cy="929616"/>
          </a:xfrm>
        </p:spPr>
        <p:txBody>
          <a:bodyPr vert="horz" wrap="square" lIns="91440" tIns="45720" rIns="91440" bIns="45720" rtlCol="0" anchor="t">
            <a:spAutoFit/>
          </a:bodyPr>
          <a:lstStyle/>
          <a:p>
            <a:r>
              <a:rPr lang="en-US" sz="5400" err="1">
                <a:latin typeface="Arial Rounded MT Bold"/>
              </a:rPr>
              <a:t>Verslaving</a:t>
            </a:r>
            <a:endParaRPr lang="en-US" sz="5400" err="1"/>
          </a:p>
        </p:txBody>
      </p:sp>
      <p:sp>
        <p:nvSpPr>
          <p:cNvPr id="6" name="Tekstvak 10">
            <a:extLst>
              <a:ext uri="{FF2B5EF4-FFF2-40B4-BE49-F238E27FC236}">
                <a16:creationId xmlns:a16="http://schemas.microsoft.com/office/drawing/2014/main" id="{8EADC13D-3A0D-329A-1629-7370E1701029}"/>
              </a:ext>
            </a:extLst>
          </p:cNvPr>
          <p:cNvSpPr txBox="1"/>
          <p:nvPr/>
        </p:nvSpPr>
        <p:spPr>
          <a:xfrm>
            <a:off x="550742" y="1876038"/>
            <a:ext cx="4930981" cy="353943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nl-NL" sz="2800">
                <a:solidFill>
                  <a:schemeClr val="bg1"/>
                </a:solidFill>
                <a:latin typeface="Arial Rounded MT Bold"/>
                <a:cs typeface="Arial Hebrew"/>
              </a:rPr>
              <a:t>Een onweerstaanbare behoefte aan een bepaalde stof of een bepaald gedrag. Het gedrag of middelengebruik herhalen en heeft een schadelijk effect voor de persoon en/of de omgeving </a:t>
            </a:r>
            <a:endParaRPr lang="nl-NL" sz="2800">
              <a:solidFill>
                <a:schemeClr val="bg1"/>
              </a:solidFill>
              <a:latin typeface="Arial Rounded MT Bold" panose="020F0704030504030204" pitchFamily="34" charset="77"/>
              <a:cs typeface="Arial Hebrew" pitchFamily="2" charset="-79"/>
            </a:endParaRPr>
          </a:p>
        </p:txBody>
      </p:sp>
      <p:pic>
        <p:nvPicPr>
          <p:cNvPr id="8" name="Afbeelding 2" descr="A black and white image of a half moon&#10;&#10;Description automatically generated">
            <a:extLst>
              <a:ext uri="{FF2B5EF4-FFF2-40B4-BE49-F238E27FC236}">
                <a16:creationId xmlns:a16="http://schemas.microsoft.com/office/drawing/2014/main" id="{34CFA9B4-65FC-D54D-9094-6604BFC1A7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9924" y="5080660"/>
            <a:ext cx="3361230" cy="2012867"/>
          </a:xfrm>
          <a:prstGeom prst="rect">
            <a:avLst/>
          </a:prstGeom>
        </p:spPr>
      </p:pic>
      <p:pic>
        <p:nvPicPr>
          <p:cNvPr id="10" name="Afbeelding 3" descr="A colorful blob with white letters&#10;&#10;Description automatically generated">
            <a:extLst>
              <a:ext uri="{FF2B5EF4-FFF2-40B4-BE49-F238E27FC236}">
                <a16:creationId xmlns:a16="http://schemas.microsoft.com/office/drawing/2014/main" id="{EB19E91D-0506-66CB-B230-D16B9C6F8B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0029" y="5714644"/>
            <a:ext cx="1188921" cy="1023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467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and white outline of a magnifying glass&#10;&#10;Description automatically generated">
            <a:extLst>
              <a:ext uri="{FF2B5EF4-FFF2-40B4-BE49-F238E27FC236}">
                <a16:creationId xmlns:a16="http://schemas.microsoft.com/office/drawing/2014/main" id="{9C1F2A2A-3361-22D6-CB09-F5FFC57208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7406" y="276658"/>
            <a:ext cx="5115203" cy="4726405"/>
          </a:xfrm>
          <a:prstGeom prst="rect">
            <a:avLst/>
          </a:prstGeom>
        </p:spPr>
      </p:pic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34956481-79EA-F266-E99A-0A5B788754EF}"/>
              </a:ext>
            </a:extLst>
          </p:cNvPr>
          <p:cNvSpPr txBox="1">
            <a:spLocks/>
          </p:cNvSpPr>
          <p:nvPr/>
        </p:nvSpPr>
        <p:spPr>
          <a:xfrm>
            <a:off x="292345" y="278746"/>
            <a:ext cx="5803900" cy="13160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3600" b="1">
                <a:solidFill>
                  <a:schemeClr val="bg1"/>
                </a:solidFill>
                <a:latin typeface="Arial Rounded MT Bold" panose="020F0704030504030204" pitchFamily="34" charset="77"/>
              </a:rPr>
              <a:t>Signaleren van problematiek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CE9C6A0E-0EF7-053B-1D83-F71E08B051EB}"/>
              </a:ext>
            </a:extLst>
          </p:cNvPr>
          <p:cNvSpPr txBox="1"/>
          <p:nvPr/>
        </p:nvSpPr>
        <p:spPr>
          <a:xfrm>
            <a:off x="1007285" y="2793602"/>
            <a:ext cx="8423563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ct val="50000"/>
              </a:spcBef>
              <a:buClr>
                <a:srgbClr val="CE007C"/>
              </a:buClr>
              <a:buFont typeface="Systeemlettertype regulier"/>
              <a:buChar char="❯"/>
              <a:defRPr/>
            </a:pPr>
            <a:r>
              <a:rPr lang="nl-NL" altLang="nl-NL" sz="2400">
                <a:latin typeface="Arial Rounded MT Bold" panose="020F0704030504030204" pitchFamily="34" charset="77"/>
              </a:rPr>
              <a:t>Geen interesse in de omgeving</a:t>
            </a:r>
          </a:p>
          <a:p>
            <a:pPr marL="285750" indent="-285750">
              <a:spcBef>
                <a:spcPct val="50000"/>
              </a:spcBef>
              <a:buClr>
                <a:srgbClr val="CE007C"/>
              </a:buClr>
              <a:buFont typeface="Systeemlettertype regulier"/>
              <a:buChar char="❯"/>
              <a:defRPr/>
            </a:pPr>
            <a:r>
              <a:rPr lang="nl-NL" altLang="nl-NL" sz="2400">
                <a:latin typeface="Arial Rounded MT Bold" panose="020F0704030504030204" pitchFamily="34" charset="77"/>
              </a:rPr>
              <a:t>Nalatigheid (met afspraken)</a:t>
            </a:r>
          </a:p>
          <a:p>
            <a:pPr marL="285750" indent="-285750">
              <a:spcBef>
                <a:spcPct val="50000"/>
              </a:spcBef>
              <a:buClr>
                <a:srgbClr val="CE007C"/>
              </a:buClr>
              <a:buFont typeface="Systeemlettertype regulier"/>
              <a:buChar char="❯"/>
              <a:defRPr/>
            </a:pPr>
            <a:r>
              <a:rPr lang="nl-NL" altLang="nl-NL" sz="2400">
                <a:latin typeface="Arial Rounded MT Bold" panose="020F0704030504030204" pitchFamily="34" charset="77"/>
              </a:rPr>
              <a:t>Verlies van vrienden/ verandering vriendenkring</a:t>
            </a:r>
          </a:p>
          <a:p>
            <a:pPr marL="285750" indent="-285750">
              <a:spcBef>
                <a:spcPct val="50000"/>
              </a:spcBef>
              <a:buClr>
                <a:srgbClr val="CE007C"/>
              </a:buClr>
              <a:buFont typeface="Systeemlettertype regulier"/>
              <a:buChar char="❯"/>
              <a:defRPr/>
            </a:pPr>
            <a:r>
              <a:rPr lang="nl-NL" altLang="nl-NL" sz="2400">
                <a:latin typeface="Arial Rounded MT Bold" panose="020F0704030504030204" pitchFamily="34" charset="77"/>
              </a:rPr>
              <a:t>Slecht contact met kinderen, familie en vrienden</a:t>
            </a:r>
          </a:p>
          <a:p>
            <a:pPr marL="285750" indent="-285750">
              <a:spcBef>
                <a:spcPct val="50000"/>
              </a:spcBef>
              <a:buClr>
                <a:srgbClr val="CE007C"/>
              </a:buClr>
              <a:buFont typeface="Systeemlettertype regulier"/>
              <a:buChar char="❯"/>
              <a:defRPr/>
            </a:pPr>
            <a:r>
              <a:rPr lang="nl-NL" altLang="nl-NL" sz="2400">
                <a:latin typeface="Arial Rounded MT Bold" panose="020F0704030504030204" pitchFamily="34" charset="77"/>
              </a:rPr>
              <a:t>Valincidenten</a:t>
            </a:r>
          </a:p>
          <a:p>
            <a:pPr marL="285750" indent="-285750">
              <a:spcBef>
                <a:spcPct val="50000"/>
              </a:spcBef>
              <a:buClr>
                <a:srgbClr val="CE007C"/>
              </a:buClr>
              <a:buFont typeface="Systeemlettertype regulier"/>
              <a:buChar char="❯"/>
              <a:defRPr/>
            </a:pPr>
            <a:r>
              <a:rPr lang="nl-NL" altLang="nl-NL" sz="2400">
                <a:latin typeface="Arial Rounded MT Bold" panose="020F0704030504030204" pitchFamily="34" charset="77"/>
              </a:rPr>
              <a:t>Geheugen problemen</a:t>
            </a:r>
          </a:p>
          <a:p>
            <a:pPr marL="285750" indent="-285750">
              <a:spcBef>
                <a:spcPct val="50000"/>
              </a:spcBef>
              <a:buClr>
                <a:srgbClr val="CE007C"/>
              </a:buClr>
              <a:buFont typeface="Systeemlettertype regulier"/>
              <a:buChar char="❯"/>
              <a:defRPr/>
            </a:pPr>
            <a:r>
              <a:rPr lang="nl-NL" altLang="nl-NL" sz="2400">
                <a:latin typeface="Arial Rounded MT Bold" panose="020F0704030504030204" pitchFamily="34" charset="77"/>
              </a:rPr>
              <a:t>Concentratieproblemen</a:t>
            </a:r>
          </a:p>
        </p:txBody>
      </p:sp>
    </p:spTree>
    <p:extLst>
      <p:ext uri="{BB962C8B-B14F-4D97-AF65-F5344CB8AC3E}">
        <p14:creationId xmlns:p14="http://schemas.microsoft.com/office/powerpoint/2010/main" val="15285283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hoek 1"/>
          <p:cNvSpPr/>
          <p:nvPr/>
        </p:nvSpPr>
        <p:spPr>
          <a:xfrm>
            <a:off x="2034639" y="1415673"/>
            <a:ext cx="77308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/>
            <a:r>
              <a:rPr lang="nl-NL" sz="36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Do’s						     </a:t>
            </a:r>
            <a:r>
              <a:rPr lang="nl-NL" sz="3600" b="1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Dont’s</a:t>
            </a:r>
            <a:r>
              <a:rPr lang="nl-NL" sz="36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nl-NL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hthoek 2"/>
          <p:cNvSpPr/>
          <p:nvPr/>
        </p:nvSpPr>
        <p:spPr>
          <a:xfrm>
            <a:off x="2034639" y="2169113"/>
            <a:ext cx="4572000" cy="3502497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457200">
              <a:spcBef>
                <a:spcPct val="20000"/>
              </a:spcBef>
            </a:pPr>
            <a:endParaRPr lang="nl-NL" sz="2000">
              <a:solidFill>
                <a:prstClr val="black">
                  <a:lumMod val="75000"/>
                  <a:lumOff val="25000"/>
                </a:prstClr>
              </a:solidFill>
              <a:latin typeface="Arial"/>
              <a:cs typeface="Arial"/>
            </a:endParaRPr>
          </a:p>
          <a:p>
            <a:pPr marL="342900" indent="-342900" defTabSz="457200">
              <a:spcBef>
                <a:spcPct val="20000"/>
              </a:spcBef>
              <a:buClr>
                <a:srgbClr val="CC3399"/>
              </a:buClr>
              <a:buFont typeface="Arial" panose="020B0604020202020204" pitchFamily="34" charset="0"/>
              <a:buChar char="•"/>
            </a:pPr>
            <a:r>
              <a:rPr lang="nl-NL" altLang="nl-NL" sz="2400">
                <a:solidFill>
                  <a:prstClr val="black"/>
                </a:solidFill>
                <a:latin typeface="Arial" charset="0"/>
              </a:rPr>
              <a:t>Benadruk eigen</a:t>
            </a:r>
          </a:p>
          <a:p>
            <a:pPr defTabSz="457200">
              <a:spcBef>
                <a:spcPct val="20000"/>
              </a:spcBef>
              <a:buClr>
                <a:srgbClr val="CC3399"/>
              </a:buClr>
            </a:pPr>
            <a:r>
              <a:rPr lang="nl-NL" altLang="nl-NL" sz="2400">
                <a:solidFill>
                  <a:prstClr val="black"/>
                </a:solidFill>
                <a:latin typeface="Arial" charset="0"/>
              </a:rPr>
              <a:t>     verantwoordelijkheid</a:t>
            </a:r>
          </a:p>
          <a:p>
            <a:pPr marL="342900" indent="-342900" defTabSz="457200">
              <a:spcBef>
                <a:spcPct val="20000"/>
              </a:spcBef>
              <a:buClr>
                <a:srgbClr val="CC3399"/>
              </a:buClr>
              <a:buFont typeface="Arial" panose="020B0604020202020204" pitchFamily="34" charset="0"/>
              <a:buChar char="•"/>
            </a:pPr>
            <a:r>
              <a:rPr lang="nl-NL" altLang="nl-NL" sz="2400">
                <a:solidFill>
                  <a:prstClr val="black"/>
                </a:solidFill>
                <a:latin typeface="Arial" charset="0"/>
              </a:rPr>
              <a:t>Empathie</a:t>
            </a:r>
          </a:p>
          <a:p>
            <a:pPr marL="342900" indent="-342900" defTabSz="457200">
              <a:spcBef>
                <a:spcPct val="20000"/>
              </a:spcBef>
              <a:buClr>
                <a:srgbClr val="CC3399"/>
              </a:buClr>
              <a:buFont typeface="Arial" panose="020B0604020202020204" pitchFamily="34" charset="0"/>
              <a:buChar char="•"/>
            </a:pPr>
            <a:r>
              <a:rPr lang="nl-NL" altLang="nl-NL" sz="2400">
                <a:solidFill>
                  <a:prstClr val="black"/>
                </a:solidFill>
                <a:latin typeface="Arial" charset="0"/>
              </a:rPr>
              <a:t>Geven van objectieve</a:t>
            </a:r>
          </a:p>
          <a:p>
            <a:pPr defTabSz="457200">
              <a:spcBef>
                <a:spcPct val="20000"/>
              </a:spcBef>
              <a:buClr>
                <a:srgbClr val="CC3399"/>
              </a:buClr>
            </a:pPr>
            <a:r>
              <a:rPr lang="nl-NL" altLang="nl-NL" sz="2400">
                <a:solidFill>
                  <a:prstClr val="black"/>
                </a:solidFill>
                <a:latin typeface="Arial" charset="0"/>
              </a:rPr>
              <a:t>	feedback</a:t>
            </a:r>
          </a:p>
          <a:p>
            <a:pPr marL="342900" indent="-342900" defTabSz="457200">
              <a:spcBef>
                <a:spcPct val="20000"/>
              </a:spcBef>
              <a:buClr>
                <a:srgbClr val="CC3399"/>
              </a:buClr>
              <a:buFont typeface="Arial" panose="020B0604020202020204" pitchFamily="34" charset="0"/>
              <a:buChar char="•"/>
            </a:pPr>
            <a:r>
              <a:rPr lang="nl-NL" altLang="nl-NL" sz="2400">
                <a:solidFill>
                  <a:prstClr val="black"/>
                </a:solidFill>
                <a:latin typeface="Arial" charset="0"/>
              </a:rPr>
              <a:t>Doelen helder formuleren</a:t>
            </a:r>
          </a:p>
          <a:p>
            <a:pPr marL="342900" indent="-342900" defTabSz="457200">
              <a:spcBef>
                <a:spcPct val="20000"/>
              </a:spcBef>
              <a:buClr>
                <a:srgbClr val="CC3399"/>
              </a:buClr>
              <a:buFont typeface="Arial" panose="020B0604020202020204" pitchFamily="34" charset="0"/>
              <a:buChar char="•"/>
            </a:pPr>
            <a:r>
              <a:rPr lang="nl-NL" altLang="nl-NL" sz="2400">
                <a:solidFill>
                  <a:prstClr val="black"/>
                </a:solidFill>
                <a:latin typeface="Arial" charset="0"/>
              </a:rPr>
              <a:t>Grenzen bewaken</a:t>
            </a:r>
          </a:p>
        </p:txBody>
      </p:sp>
      <p:sp>
        <p:nvSpPr>
          <p:cNvPr id="4" name="Rechthoek 3"/>
          <p:cNvSpPr/>
          <p:nvPr/>
        </p:nvSpPr>
        <p:spPr>
          <a:xfrm>
            <a:off x="6303818" y="2624621"/>
            <a:ext cx="4572000" cy="3046988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defTabSz="457200">
              <a:buClr>
                <a:srgbClr val="CC3399"/>
              </a:buClr>
              <a:buFont typeface="Arial" panose="020B0604020202020204" pitchFamily="34" charset="0"/>
              <a:buChar char="•"/>
            </a:pPr>
            <a:r>
              <a:rPr lang="nl-NL" altLang="nl-NL" sz="2400">
                <a:solidFill>
                  <a:prstClr val="black"/>
                </a:solidFill>
                <a:latin typeface="Arial" charset="0"/>
              </a:rPr>
              <a:t>Afkeuren</a:t>
            </a:r>
          </a:p>
          <a:p>
            <a:pPr marL="342900" indent="-342900" defTabSz="457200">
              <a:buClr>
                <a:srgbClr val="CC3399"/>
              </a:buClr>
              <a:buFont typeface="Arial" panose="020B0604020202020204" pitchFamily="34" charset="0"/>
              <a:buChar char="•"/>
            </a:pPr>
            <a:r>
              <a:rPr lang="nl-NL" altLang="nl-NL" sz="2400">
                <a:solidFill>
                  <a:prstClr val="black"/>
                </a:solidFill>
                <a:latin typeface="Arial" charset="0"/>
              </a:rPr>
              <a:t>Confronteren</a:t>
            </a:r>
          </a:p>
          <a:p>
            <a:pPr marL="342900" indent="-342900" defTabSz="457200">
              <a:buClr>
                <a:srgbClr val="CC3399"/>
              </a:buClr>
              <a:buFont typeface="Arial" panose="020B0604020202020204" pitchFamily="34" charset="0"/>
              <a:buChar char="•"/>
            </a:pPr>
            <a:r>
              <a:rPr lang="nl-NL" altLang="nl-NL" sz="2400">
                <a:solidFill>
                  <a:prstClr val="black"/>
                </a:solidFill>
                <a:latin typeface="Arial" charset="0"/>
              </a:rPr>
              <a:t>Discussiëren</a:t>
            </a:r>
          </a:p>
          <a:p>
            <a:pPr marL="342900" indent="-342900" defTabSz="457200">
              <a:buClr>
                <a:srgbClr val="CC3399"/>
              </a:buClr>
              <a:buFont typeface="Arial" panose="020B0604020202020204" pitchFamily="34" charset="0"/>
              <a:buChar char="•"/>
            </a:pPr>
            <a:r>
              <a:rPr lang="nl-NL" altLang="nl-NL" sz="2400">
                <a:solidFill>
                  <a:prstClr val="black"/>
                </a:solidFill>
                <a:latin typeface="Arial" charset="0"/>
              </a:rPr>
              <a:t>Etiketteren</a:t>
            </a:r>
          </a:p>
          <a:p>
            <a:pPr marL="342900" indent="-342900" defTabSz="457200">
              <a:buClr>
                <a:srgbClr val="CC3399"/>
              </a:buClr>
              <a:buFont typeface="Arial" panose="020B0604020202020204" pitchFamily="34" charset="0"/>
              <a:buChar char="•"/>
            </a:pPr>
            <a:r>
              <a:rPr lang="nl-NL" altLang="nl-NL" sz="2400">
                <a:solidFill>
                  <a:prstClr val="black"/>
                </a:solidFill>
                <a:latin typeface="Arial" charset="0"/>
              </a:rPr>
              <a:t>Te veel sturing</a:t>
            </a:r>
          </a:p>
          <a:p>
            <a:pPr marL="342900" indent="-342900" defTabSz="457200">
              <a:buClr>
                <a:srgbClr val="CC3399"/>
              </a:buClr>
              <a:buFont typeface="Arial" panose="020B0604020202020204" pitchFamily="34" charset="0"/>
              <a:buChar char="•"/>
            </a:pPr>
            <a:r>
              <a:rPr lang="nl-NL" altLang="nl-NL" sz="2400">
                <a:solidFill>
                  <a:prstClr val="black"/>
                </a:solidFill>
                <a:latin typeface="Arial" charset="0"/>
              </a:rPr>
              <a:t>Te weinig sturing</a:t>
            </a:r>
          </a:p>
          <a:p>
            <a:pPr marL="342900" indent="-342900" defTabSz="457200">
              <a:buClr>
                <a:srgbClr val="CC3399"/>
              </a:buClr>
              <a:buFont typeface="Arial" panose="020B0604020202020204" pitchFamily="34" charset="0"/>
              <a:buChar char="•"/>
            </a:pPr>
            <a:r>
              <a:rPr lang="nl-NL" altLang="nl-NL" sz="2400">
                <a:solidFill>
                  <a:prstClr val="black"/>
                </a:solidFill>
                <a:latin typeface="Arial" charset="0"/>
              </a:rPr>
              <a:t>Behandeldoel staat van te    voren al vast</a:t>
            </a:r>
          </a:p>
        </p:txBody>
      </p:sp>
    </p:spTree>
    <p:extLst>
      <p:ext uri="{BB962C8B-B14F-4D97-AF65-F5344CB8AC3E}">
        <p14:creationId xmlns:p14="http://schemas.microsoft.com/office/powerpoint/2010/main" val="4707482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451A086-89E0-6B9B-2FC5-EF6119E974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3831" y="1657835"/>
            <a:ext cx="8721213" cy="477205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99532FF-8FE8-2351-0A86-990770162DB9}"/>
              </a:ext>
            </a:extLst>
          </p:cNvPr>
          <p:cNvSpPr txBox="1"/>
          <p:nvPr/>
        </p:nvSpPr>
        <p:spPr>
          <a:xfrm>
            <a:off x="1851455" y="1037968"/>
            <a:ext cx="8622955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457200"/>
            <a:r>
              <a:rPr lang="nl-NL" sz="4400" b="1">
                <a:solidFill>
                  <a:srgbClr val="7030A0"/>
                </a:solidFill>
                <a:latin typeface="Arial"/>
                <a:cs typeface="Arial"/>
              </a:rPr>
              <a:t>Stadia van gedragsverandering</a:t>
            </a:r>
            <a:r>
              <a:rPr lang="en-US" sz="4400">
                <a:solidFill>
                  <a:srgbClr val="7030A0"/>
                </a:solidFill>
                <a:latin typeface="Arial"/>
                <a:cs typeface="Calibri"/>
              </a:rPr>
              <a:t>​</a:t>
            </a:r>
          </a:p>
        </p:txBody>
      </p:sp>
    </p:spTree>
    <p:extLst>
      <p:ext uri="{BB962C8B-B14F-4D97-AF65-F5344CB8AC3E}">
        <p14:creationId xmlns:p14="http://schemas.microsoft.com/office/powerpoint/2010/main" val="28194966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CC988AE0-4FB3-5070-B77E-AF072D6A8AB4}"/>
              </a:ext>
            </a:extLst>
          </p:cNvPr>
          <p:cNvSpPr txBox="1">
            <a:spLocks/>
          </p:cNvSpPr>
          <p:nvPr/>
        </p:nvSpPr>
        <p:spPr>
          <a:xfrm>
            <a:off x="249415" y="338897"/>
            <a:ext cx="3223742" cy="718150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err="1">
                <a:solidFill>
                  <a:schemeClr val="bg1"/>
                </a:solidFill>
                <a:latin typeface="Arial Rounded MT Bold"/>
              </a:rPr>
              <a:t>Aanbod</a:t>
            </a:r>
            <a:r>
              <a:rPr lang="en-US" sz="3600">
                <a:solidFill>
                  <a:schemeClr val="bg1"/>
                </a:solidFill>
                <a:latin typeface="Arial Rounded MT Bold"/>
              </a:rPr>
              <a:t> VNN </a:t>
            </a:r>
            <a:r>
              <a:rPr lang="en-US" sz="3600" err="1">
                <a:solidFill>
                  <a:schemeClr val="bg1"/>
                </a:solidFill>
                <a:latin typeface="Arial Rounded MT Bold"/>
                <a:cs typeface="Calibri"/>
              </a:rPr>
              <a:t>preventie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92236D7-FDE5-1EF8-17B7-ED63B498946E}"/>
              </a:ext>
            </a:extLst>
          </p:cNvPr>
          <p:cNvSpPr txBox="1"/>
          <p:nvPr/>
        </p:nvSpPr>
        <p:spPr>
          <a:xfrm>
            <a:off x="1859948" y="3823349"/>
            <a:ext cx="3927915" cy="94854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sz="2800">
                <a:latin typeface="Arial Rounded MT Bold"/>
              </a:rPr>
              <a:t>Adviesgesprekken (gratis &amp; anoniem)​</a:t>
            </a:r>
            <a:endParaRPr lang="en-US" sz="2800">
              <a:latin typeface="Arial Rounded MT Bold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A331A57-AC77-C2B6-8FD2-29023624EE87}"/>
              </a:ext>
            </a:extLst>
          </p:cNvPr>
          <p:cNvSpPr txBox="1"/>
          <p:nvPr/>
        </p:nvSpPr>
        <p:spPr>
          <a:xfrm>
            <a:off x="1893319" y="5720006"/>
            <a:ext cx="3243783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sz="2800">
                <a:latin typeface="Arial Rounded MT Bold"/>
              </a:rPr>
              <a:t>Naastengroepen</a:t>
            </a:r>
            <a:endParaRPr lang="en-US" sz="2800">
              <a:latin typeface="Arial Rounded MT Bold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48330D3-4742-7D54-8ABA-620661C1B8E3}"/>
              </a:ext>
            </a:extLst>
          </p:cNvPr>
          <p:cNvSpPr txBox="1"/>
          <p:nvPr/>
        </p:nvSpPr>
        <p:spPr>
          <a:xfrm>
            <a:off x="1858279" y="2153861"/>
            <a:ext cx="3933477" cy="13849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sz="2800">
                <a:latin typeface="Arial Rounded MT Bold"/>
              </a:rPr>
              <a:t>Dagelijks bereikbaar via telefoon en chat voor vragen/zorgen</a:t>
            </a:r>
            <a:r>
              <a:rPr lang="en-US" sz="2800">
                <a:latin typeface="Arial Rounded MT Bold"/>
              </a:rPr>
              <a:t>​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47990015-52A6-7728-39F4-3E5025EF1732}"/>
              </a:ext>
            </a:extLst>
          </p:cNvPr>
          <p:cNvGrpSpPr/>
          <p:nvPr/>
        </p:nvGrpSpPr>
        <p:grpSpPr>
          <a:xfrm>
            <a:off x="553183" y="5333997"/>
            <a:ext cx="1301999" cy="1295403"/>
            <a:chOff x="8456847" y="1713107"/>
            <a:chExt cx="1769210" cy="1618001"/>
          </a:xfrm>
        </p:grpSpPr>
        <p:pic>
          <p:nvPicPr>
            <p:cNvPr id="27" name="Picture 26" descr="A group of people around a table&#10;&#10;Description automatically generated">
              <a:extLst>
                <a:ext uri="{FF2B5EF4-FFF2-40B4-BE49-F238E27FC236}">
                  <a16:creationId xmlns:a16="http://schemas.microsoft.com/office/drawing/2014/main" id="{E6701CE8-A343-5BA6-F121-4212668C4BB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456847" y="1735913"/>
              <a:ext cx="1769210" cy="1595195"/>
            </a:xfrm>
            <a:prstGeom prst="rect">
              <a:avLst/>
            </a:prstGeom>
          </p:spPr>
        </p:pic>
        <p:sp>
          <p:nvSpPr>
            <p:cNvPr id="15" name="Speech Bubble: Rectangle with Corners Rounded 14">
              <a:extLst>
                <a:ext uri="{FF2B5EF4-FFF2-40B4-BE49-F238E27FC236}">
                  <a16:creationId xmlns:a16="http://schemas.microsoft.com/office/drawing/2014/main" id="{FBD578C2-6E3D-C623-FD37-897596911E3A}"/>
                </a:ext>
              </a:extLst>
            </p:cNvPr>
            <p:cNvSpPr/>
            <p:nvPr/>
          </p:nvSpPr>
          <p:spPr>
            <a:xfrm>
              <a:off x="8804716" y="1841034"/>
              <a:ext cx="300350" cy="222482"/>
            </a:xfrm>
            <a:prstGeom prst="wedgeRoundRectCallou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Speech Bubble: Rectangle with Corners Rounded 15">
              <a:extLst>
                <a:ext uri="{FF2B5EF4-FFF2-40B4-BE49-F238E27FC236}">
                  <a16:creationId xmlns:a16="http://schemas.microsoft.com/office/drawing/2014/main" id="{5A4DC1D9-EBE4-63F2-71F5-F23011E8F646}"/>
                </a:ext>
              </a:extLst>
            </p:cNvPr>
            <p:cNvSpPr/>
            <p:nvPr/>
          </p:nvSpPr>
          <p:spPr>
            <a:xfrm flipH="1">
              <a:off x="9577840" y="1713107"/>
              <a:ext cx="478335" cy="350409"/>
            </a:xfrm>
            <a:prstGeom prst="wedgeRoundRectCallou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6" name="Picture 25" descr="A black and white image of two people&#10;&#10;Description automatically generated">
            <a:extLst>
              <a:ext uri="{FF2B5EF4-FFF2-40B4-BE49-F238E27FC236}">
                <a16:creationId xmlns:a16="http://schemas.microsoft.com/office/drawing/2014/main" id="{408D3F80-7804-9424-DE8A-0CE20F4E91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4220" y="3665942"/>
            <a:ext cx="1088157" cy="1267035"/>
          </a:xfrm>
          <a:prstGeom prst="rect">
            <a:avLst/>
          </a:prstGeom>
        </p:spPr>
      </p:pic>
      <p:pic>
        <p:nvPicPr>
          <p:cNvPr id="28" name="Picture 27" descr="A black silhouette of a couple of people holding hands&#10;&#10;Description automatically generated">
            <a:extLst>
              <a:ext uri="{FF2B5EF4-FFF2-40B4-BE49-F238E27FC236}">
                <a16:creationId xmlns:a16="http://schemas.microsoft.com/office/drawing/2014/main" id="{17AA41BD-D3B1-9C5E-4110-161667AE32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7105" y="5573721"/>
            <a:ext cx="856831" cy="710831"/>
          </a:xfrm>
          <a:prstGeom prst="rect">
            <a:avLst/>
          </a:prstGeom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698EFD7C-D91A-62B2-DE4F-2DF2DAF083F6}"/>
              </a:ext>
            </a:extLst>
          </p:cNvPr>
          <p:cNvGrpSpPr/>
          <p:nvPr/>
        </p:nvGrpSpPr>
        <p:grpSpPr>
          <a:xfrm>
            <a:off x="6117310" y="957227"/>
            <a:ext cx="1145494" cy="1066799"/>
            <a:chOff x="5622288" y="5718337"/>
            <a:chExt cx="1145494" cy="1066799"/>
          </a:xfrm>
        </p:grpSpPr>
        <p:pic>
          <p:nvPicPr>
            <p:cNvPr id="29" name="Picture 28" descr="A black and white card with a white symbol&#10;&#10;Description automatically generated">
              <a:extLst>
                <a:ext uri="{FF2B5EF4-FFF2-40B4-BE49-F238E27FC236}">
                  <a16:creationId xmlns:a16="http://schemas.microsoft.com/office/drawing/2014/main" id="{E7B34D91-78DE-A2E6-43EE-9186472B1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171068" y="6374656"/>
              <a:ext cx="350451" cy="410480"/>
            </a:xfrm>
            <a:prstGeom prst="rect">
              <a:avLst/>
            </a:prstGeom>
          </p:spPr>
        </p:pic>
        <p:pic>
          <p:nvPicPr>
            <p:cNvPr id="31" name="Picture 30" descr="A bottle and a glass of liquid&#10;&#10;Description automatically generated">
              <a:extLst>
                <a:ext uri="{FF2B5EF4-FFF2-40B4-BE49-F238E27FC236}">
                  <a16:creationId xmlns:a16="http://schemas.microsoft.com/office/drawing/2014/main" id="{E49CC000-298D-E001-B0B3-45B4BC407E1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622288" y="5812892"/>
              <a:ext cx="519146" cy="727516"/>
            </a:xfrm>
            <a:prstGeom prst="rect">
              <a:avLst/>
            </a:prstGeom>
          </p:spPr>
        </p:pic>
        <p:pic>
          <p:nvPicPr>
            <p:cNvPr id="32" name="Picture 31" descr="A black and white pills&#10;&#10;Description automatically generated">
              <a:extLst>
                <a:ext uri="{FF2B5EF4-FFF2-40B4-BE49-F238E27FC236}">
                  <a16:creationId xmlns:a16="http://schemas.microsoft.com/office/drawing/2014/main" id="{EBD48204-6307-E079-FAC5-CCA487D4CB8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966485" y="5718337"/>
              <a:ext cx="409209" cy="377108"/>
            </a:xfrm>
            <a:prstGeom prst="rect">
              <a:avLst/>
            </a:prstGeom>
          </p:spPr>
        </p:pic>
        <p:pic>
          <p:nvPicPr>
            <p:cNvPr id="33" name="Picture 32" descr="A black computer monitor with a white screen&#10;&#10;Description automatically generated">
              <a:extLst>
                <a:ext uri="{FF2B5EF4-FFF2-40B4-BE49-F238E27FC236}">
                  <a16:creationId xmlns:a16="http://schemas.microsoft.com/office/drawing/2014/main" id="{803D1FD3-30DA-7E1B-071B-C05CB76B4CD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397576" y="5985314"/>
              <a:ext cx="370206" cy="388232"/>
            </a:xfrm>
            <a:prstGeom prst="rect">
              <a:avLst/>
            </a:prstGeom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1F6EA148-AB05-186E-1292-0AF8F0EB91A4}"/>
              </a:ext>
            </a:extLst>
          </p:cNvPr>
          <p:cNvSpPr txBox="1"/>
          <p:nvPr/>
        </p:nvSpPr>
        <p:spPr>
          <a:xfrm>
            <a:off x="7591952" y="2584841"/>
            <a:ext cx="274320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sz="2800">
                <a:latin typeface="Arial Rounded MT Bold"/>
              </a:rPr>
              <a:t>Testservice</a:t>
            </a:r>
            <a:endParaRPr lang="en-US" sz="2800">
              <a:latin typeface="Arial Rounded MT Bold"/>
            </a:endParaRP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BE4A7631-473B-F08E-73C4-ED35D797570C}"/>
              </a:ext>
            </a:extLst>
          </p:cNvPr>
          <p:cNvGrpSpPr/>
          <p:nvPr/>
        </p:nvGrpSpPr>
        <p:grpSpPr>
          <a:xfrm>
            <a:off x="6118439" y="2297679"/>
            <a:ext cx="956293" cy="1100174"/>
            <a:chOff x="6296424" y="556760"/>
            <a:chExt cx="1334512" cy="1595195"/>
          </a:xfrm>
        </p:grpSpPr>
        <p:pic>
          <p:nvPicPr>
            <p:cNvPr id="25" name="Picture 24" descr="A black and white image of a magnifying glass&#10;&#10;Description automatically generated">
              <a:extLst>
                <a:ext uri="{FF2B5EF4-FFF2-40B4-BE49-F238E27FC236}">
                  <a16:creationId xmlns:a16="http://schemas.microsoft.com/office/drawing/2014/main" id="{2A9EAF2C-3537-8C94-20FA-7EF9133DC81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296424" y="556760"/>
              <a:ext cx="1334512" cy="1595195"/>
            </a:xfrm>
            <a:prstGeom prst="rect">
              <a:avLst/>
            </a:prstGeom>
          </p:spPr>
        </p:pic>
        <p:pic>
          <p:nvPicPr>
            <p:cNvPr id="34" name="Picture 33" descr="A black and white pills&#10;&#10;Description automatically generated">
              <a:extLst>
                <a:ext uri="{FF2B5EF4-FFF2-40B4-BE49-F238E27FC236}">
                  <a16:creationId xmlns:a16="http://schemas.microsoft.com/office/drawing/2014/main" id="{F38A4306-3AAB-1370-5827-C73C82A7558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8280000">
              <a:off x="6917594" y="801490"/>
              <a:ext cx="509326" cy="482787"/>
            </a:xfrm>
            <a:prstGeom prst="rect">
              <a:avLst/>
            </a:prstGeom>
          </p:spPr>
        </p:pic>
      </p:grpSp>
      <p:pic>
        <p:nvPicPr>
          <p:cNvPr id="35" name="Picture 34" descr="A black telephone receiver&#10;&#10;Description automatically generated">
            <a:extLst>
              <a:ext uri="{FF2B5EF4-FFF2-40B4-BE49-F238E27FC236}">
                <a16:creationId xmlns:a16="http://schemas.microsoft.com/office/drawing/2014/main" id="{2DB46498-FD0E-E262-EA1D-30E76D06808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1300" y="2319927"/>
            <a:ext cx="1031328" cy="1050115"/>
          </a:xfrm>
          <a:prstGeom prst="rect">
            <a:avLst/>
          </a:prstGeom>
        </p:spPr>
      </p:pic>
      <p:pic>
        <p:nvPicPr>
          <p:cNvPr id="36" name="Picture 35" descr="A black and white chat bubbles&#10;&#10;Description automatically generated">
            <a:extLst>
              <a:ext uri="{FF2B5EF4-FFF2-40B4-BE49-F238E27FC236}">
                <a16:creationId xmlns:a16="http://schemas.microsoft.com/office/drawing/2014/main" id="{CC6FED73-5387-8EA4-645E-63085642A23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6569" y="3754936"/>
            <a:ext cx="1200792" cy="1038990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2120AE01-F08C-11EE-BBE3-7E92C27D27A6}"/>
              </a:ext>
            </a:extLst>
          </p:cNvPr>
          <p:cNvSpPr txBox="1"/>
          <p:nvPr/>
        </p:nvSpPr>
        <p:spPr>
          <a:xfrm>
            <a:off x="7588852" y="1192301"/>
            <a:ext cx="4256075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sz="2800">
                <a:latin typeface="Arial Rounded MT Bold"/>
              </a:rPr>
              <a:t>Informatie en advies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310F93E-1438-D4B5-E8B6-863F7EAB9D39}"/>
              </a:ext>
            </a:extLst>
          </p:cNvPr>
          <p:cNvSpPr txBox="1"/>
          <p:nvPr/>
        </p:nvSpPr>
        <p:spPr>
          <a:xfrm>
            <a:off x="7588853" y="3840035"/>
            <a:ext cx="3266032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sz="2800">
                <a:latin typeface="Arial Rounded MT Bold"/>
              </a:rPr>
              <a:t>Motiverende gespreksvoering​</a:t>
            </a:r>
            <a:endParaRPr lang="en-US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230E9353-C598-1E16-36A2-0AF509CD2811}"/>
              </a:ext>
            </a:extLst>
          </p:cNvPr>
          <p:cNvSpPr txBox="1"/>
          <p:nvPr/>
        </p:nvSpPr>
        <p:spPr>
          <a:xfrm>
            <a:off x="7588852" y="5453027"/>
            <a:ext cx="2743200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nl-NL" sz="2800">
                <a:latin typeface="Arial Rounded MT Bold"/>
              </a:rPr>
              <a:t>KOV gesprekken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6482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B0FF72F-3280-C075-34DB-19906A9AD25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68066" y="1851025"/>
            <a:ext cx="6038802" cy="741363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latin typeface="Arial Rounded MT Bold"/>
              </a:rPr>
              <a:t>Tanja Stuiver 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2B5295-DCCE-41C8-C00E-34E92DC1E69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68067" y="2443278"/>
            <a:ext cx="3245393" cy="492513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pPr marL="0" indent="0">
              <a:buNone/>
            </a:pPr>
            <a:r>
              <a:rPr lang="en-US" err="1">
                <a:latin typeface="Arial Rounded MT Bold"/>
              </a:rPr>
              <a:t>Preventiefunctionaris</a:t>
            </a:r>
            <a:endParaRPr lang="en-US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50A662A2-DBE7-6C66-2144-F8B6D7B93B51}"/>
              </a:ext>
            </a:extLst>
          </p:cNvPr>
          <p:cNvSpPr txBox="1">
            <a:spLocks/>
          </p:cNvSpPr>
          <p:nvPr/>
        </p:nvSpPr>
        <p:spPr>
          <a:xfrm>
            <a:off x="1201802" y="3391415"/>
            <a:ext cx="5680075" cy="49251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+mj-lt"/>
              <a:buAutoNum type="arabicPeriod"/>
              <a:defRPr sz="2400" kern="1200">
                <a:solidFill>
                  <a:schemeClr val="bg1"/>
                </a:solidFill>
                <a:latin typeface="Arial Rounded MT Bold" panose="020F0704030504030204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emlettertype regulier"/>
              <a:buChar char="❯"/>
              <a:defRPr sz="1800" kern="1200">
                <a:solidFill>
                  <a:schemeClr val="bg1"/>
                </a:solidFill>
                <a:latin typeface="Arial Rounded MT Bold" panose="020F0704030504030204" pitchFamily="34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emlettertype regulier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/>
                <a:ea typeface="+mn-ea"/>
                <a:cs typeface="+mn-cs"/>
              </a:rPr>
              <a:t>t.stuiver@vnn.nl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anose="020F0704030504030204" pitchFamily="34" charset="77"/>
              <a:ea typeface="+mn-ea"/>
              <a:cs typeface="+mn-cs"/>
            </a:endParaRP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B6DA176A-A9F6-A7FD-A33D-0443457AAEE5}"/>
              </a:ext>
            </a:extLst>
          </p:cNvPr>
          <p:cNvSpPr txBox="1">
            <a:spLocks/>
          </p:cNvSpPr>
          <p:nvPr/>
        </p:nvSpPr>
        <p:spPr>
          <a:xfrm>
            <a:off x="1201801" y="3993995"/>
            <a:ext cx="5680075" cy="49251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+mj-lt"/>
              <a:buAutoNum type="arabicPeriod"/>
              <a:defRPr sz="2400" kern="1200">
                <a:solidFill>
                  <a:schemeClr val="bg1"/>
                </a:solidFill>
                <a:latin typeface="Arial Rounded MT Bold" panose="020F0704030504030204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emlettertype regulier"/>
              <a:buChar char="❯"/>
              <a:defRPr sz="1800" kern="1200">
                <a:solidFill>
                  <a:schemeClr val="bg1"/>
                </a:solidFill>
                <a:latin typeface="Arial Rounded MT Bold" panose="020F0704030504030204" pitchFamily="34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emlettertype regulier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/>
                <a:ea typeface="+mn-ea"/>
                <a:cs typeface="+mn-cs"/>
              </a:rPr>
              <a:t>06 139 293 20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20F12B34-E262-E83A-EB45-26AF354A2204}"/>
              </a:ext>
            </a:extLst>
          </p:cNvPr>
          <p:cNvSpPr txBox="1">
            <a:spLocks/>
          </p:cNvSpPr>
          <p:nvPr/>
        </p:nvSpPr>
        <p:spPr>
          <a:xfrm>
            <a:off x="1201801" y="4580877"/>
            <a:ext cx="5680075" cy="49251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+mj-lt"/>
              <a:buAutoNum type="arabicPeriod"/>
              <a:defRPr sz="2400" kern="1200">
                <a:solidFill>
                  <a:schemeClr val="bg1"/>
                </a:solidFill>
                <a:latin typeface="Arial Rounded MT Bold" panose="020F0704030504030204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emlettertype regulier"/>
              <a:buChar char="❯"/>
              <a:defRPr sz="1800" kern="1200">
                <a:solidFill>
                  <a:schemeClr val="bg1"/>
                </a:solidFill>
                <a:latin typeface="Arial Rounded MT Bold" panose="020F0704030504030204" pitchFamily="34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emlettertype regulier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/>
                <a:ea typeface="+mn-ea"/>
                <a:cs typeface="+mn-cs"/>
              </a:rPr>
              <a:t>050 522 57 00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anose="020F0704030504030204" pitchFamily="34" charset="77"/>
              <a:ea typeface="+mn-ea"/>
              <a:cs typeface="+mn-cs"/>
            </a:endParaRP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48A1E605-5096-8FA6-D4C2-A6ACA59650AF}"/>
              </a:ext>
            </a:extLst>
          </p:cNvPr>
          <p:cNvSpPr txBox="1">
            <a:spLocks/>
          </p:cNvSpPr>
          <p:nvPr/>
        </p:nvSpPr>
        <p:spPr>
          <a:xfrm>
            <a:off x="730972" y="5819903"/>
            <a:ext cx="5072954" cy="86422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62500" lnSpcReduction="20000"/>
          </a:bodyPr>
          <a:lstStyle>
            <a:lvl1pPr marL="342900" indent="-3429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+mj-lt"/>
              <a:buAutoNum type="arabicPeriod"/>
              <a:defRPr sz="2400" kern="1200">
                <a:solidFill>
                  <a:schemeClr val="bg1"/>
                </a:solidFill>
                <a:latin typeface="Arial Rounded MT Bold" panose="020F0704030504030204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emlettertype regulier"/>
              <a:buChar char="❯"/>
              <a:defRPr sz="1800" kern="1200">
                <a:solidFill>
                  <a:schemeClr val="bg1"/>
                </a:solidFill>
                <a:latin typeface="Arial Rounded MT Bold" panose="020F0704030504030204" pitchFamily="34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Systeemlettertype regulier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/>
                <a:ea typeface="+mn-ea"/>
                <a:cs typeface="+mn-cs"/>
              </a:rPr>
              <a:t>Oostergoweg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/>
                <a:ea typeface="+mn-ea"/>
                <a:cs typeface="+mn-cs"/>
              </a:rPr>
              <a:t> 6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anose="020F0704030504030204" pitchFamily="34" charset="77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/>
                <a:ea typeface="+mn-ea"/>
                <a:cs typeface="+mn-cs"/>
              </a:rPr>
              <a:t>8932 PG Leeuwarden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/>
                <a:ea typeface="+mn-ea"/>
                <a:cs typeface="+mn-cs"/>
              </a:rPr>
              <a:t>VNN.nl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anose="020F0704030504030204" pitchFamily="34" charset="77"/>
              <a:ea typeface="+mn-ea"/>
              <a:cs typeface="+mn-cs"/>
            </a:endParaRPr>
          </a:p>
        </p:txBody>
      </p:sp>
      <p:pic>
        <p:nvPicPr>
          <p:cNvPr id="12" name="Graphic 11" descr="Envelope with solid fill">
            <a:extLst>
              <a:ext uri="{FF2B5EF4-FFF2-40B4-BE49-F238E27FC236}">
                <a16:creationId xmlns:a16="http://schemas.microsoft.com/office/drawing/2014/main" id="{DC57DCA0-DF23-284A-5298-D78FD4B022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0849" y="3417848"/>
            <a:ext cx="424986" cy="449767"/>
          </a:xfrm>
          <a:prstGeom prst="rect">
            <a:avLst/>
          </a:prstGeom>
        </p:spPr>
      </p:pic>
      <p:pic>
        <p:nvPicPr>
          <p:cNvPr id="13" name="Graphic 12" descr="Smart Phone with solid fill">
            <a:extLst>
              <a:ext uri="{FF2B5EF4-FFF2-40B4-BE49-F238E27FC236}">
                <a16:creationId xmlns:a16="http://schemas.microsoft.com/office/drawing/2014/main" id="{AEDAE5D5-577B-2351-5DFF-F8ECFD88A1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0800000">
            <a:off x="738459" y="3993995"/>
            <a:ext cx="418792" cy="437377"/>
          </a:xfrm>
          <a:prstGeom prst="rect">
            <a:avLst/>
          </a:prstGeom>
        </p:spPr>
      </p:pic>
      <p:pic>
        <p:nvPicPr>
          <p:cNvPr id="14" name="Graphic 13" descr="Receiver with solid fill">
            <a:extLst>
              <a:ext uri="{FF2B5EF4-FFF2-40B4-BE49-F238E27FC236}">
                <a16:creationId xmlns:a16="http://schemas.microsoft.com/office/drawing/2014/main" id="{E3EE8DD3-95CC-F1DA-8A9A-6F05E569171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44651" y="4632090"/>
            <a:ext cx="400207" cy="387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1852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/>
          <p:cNvSpPr txBox="1">
            <a:spLocks/>
          </p:cNvSpPr>
          <p:nvPr/>
        </p:nvSpPr>
        <p:spPr>
          <a:xfrm>
            <a:off x="809036" y="573800"/>
            <a:ext cx="7877763" cy="7685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Klik hier om een titel aan te maken</a:t>
            </a:r>
          </a:p>
        </p:txBody>
      </p:sp>
      <p:pic>
        <p:nvPicPr>
          <p:cNvPr id="4" name="Afbeelding 3" descr="Afbeelding met tekst&#10;&#10;Automatisch gegenereerde beschrijving">
            <a:extLst>
              <a:ext uri="{FF2B5EF4-FFF2-40B4-BE49-F238E27FC236}">
                <a16:creationId xmlns:a16="http://schemas.microsoft.com/office/drawing/2014/main" id="{1245FCEE-DBB9-1605-63D5-2CA239F6D1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190" y="185600"/>
            <a:ext cx="6882571" cy="3990974"/>
          </a:xfrm>
          <a:prstGeom prst="rect">
            <a:avLst/>
          </a:prstGeom>
        </p:spPr>
      </p:pic>
      <p:pic>
        <p:nvPicPr>
          <p:cNvPr id="4098" name="Picture 2" descr="Compteur De Satisfaction Client Icon Émotions Avec Un Symbole Différent ...">
            <a:extLst>
              <a:ext uri="{FF2B5EF4-FFF2-40B4-BE49-F238E27FC236}">
                <a16:creationId xmlns:a16="http://schemas.microsoft.com/office/drawing/2014/main" id="{4407ADB3-2CC2-08E0-7C57-EE6A927ABC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1" y="3323439"/>
            <a:ext cx="6096000" cy="3534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76802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C3AE0E6C-1089-183D-98D5-A1A1C26DE723}"/>
              </a:ext>
            </a:extLst>
          </p:cNvPr>
          <p:cNvSpPr txBox="1"/>
          <p:nvPr/>
        </p:nvSpPr>
        <p:spPr>
          <a:xfrm>
            <a:off x="845574" y="2828835"/>
            <a:ext cx="476864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Veilige hechting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Stabiele thuissituatie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Veilig netwerk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Financiële onafhankelijkheid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Balans draaglast - draagkracht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602184B9-F13F-73CD-D8C1-8509EEC0A255}"/>
              </a:ext>
            </a:extLst>
          </p:cNvPr>
          <p:cNvSpPr txBox="1"/>
          <p:nvPr/>
        </p:nvSpPr>
        <p:spPr>
          <a:xfrm>
            <a:off x="5614218" y="1901296"/>
            <a:ext cx="4925962" cy="37251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Erfelijkheid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Jong beginnen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Laag zelfvertrouwen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Laag IQ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Omgeving waar veel gebruikt wordt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Co-morbiditeit (angst, depressie, ADHD, borderline, bipolaire stoornis, ASS)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C1BDDC1E-9D07-AE6D-0C91-139F8E916A7A}"/>
              </a:ext>
            </a:extLst>
          </p:cNvPr>
          <p:cNvSpPr txBox="1"/>
          <p:nvPr/>
        </p:nvSpPr>
        <p:spPr>
          <a:xfrm>
            <a:off x="0" y="117988"/>
            <a:ext cx="5525730" cy="1217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Beschermende en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r</a:t>
            </a:r>
            <a:r>
              <a:rPr kumimoji="0" lang="nl-NL" sz="36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isico</a:t>
            </a:r>
            <a:r>
              <a:rPr kumimoji="0" lang="nl-NL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factoren</a:t>
            </a:r>
          </a:p>
        </p:txBody>
      </p:sp>
    </p:spTree>
    <p:extLst>
      <p:ext uri="{BB962C8B-B14F-4D97-AF65-F5344CB8AC3E}">
        <p14:creationId xmlns:p14="http://schemas.microsoft.com/office/powerpoint/2010/main" val="1144658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BE6875A4-6FF2-07AA-985B-7E32AF32F2A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/>
          </a:bodyPr>
          <a:lstStyle/>
          <a:p>
            <a:r>
              <a:rPr lang="nl-NL"/>
              <a:t>Verschillende soorten preventie</a:t>
            </a:r>
          </a:p>
        </p:txBody>
      </p:sp>
      <p:pic>
        <p:nvPicPr>
          <p:cNvPr id="3" name="Tijdelijke aanduiding voor inhoud 4">
            <a:extLst>
              <a:ext uri="{FF2B5EF4-FFF2-40B4-BE49-F238E27FC236}">
                <a16:creationId xmlns:a16="http://schemas.microsoft.com/office/drawing/2014/main" id="{E26ECA9E-9D52-BA9A-098E-44B3BAD9362B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985" y="2781809"/>
            <a:ext cx="7877175" cy="2667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2240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2502A466-3072-002D-4F0D-2C8809A0ECF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969" r="14670" b="1"/>
          <a:stretch>
            <a:fillRect/>
          </a:stretch>
        </p:blipFill>
        <p:spPr>
          <a:xfrm>
            <a:off x="6191321" y="596349"/>
            <a:ext cx="6035067" cy="4965896"/>
          </a:xfrm>
          <a:custGeom>
            <a:avLst/>
            <a:gdLst>
              <a:gd name="connsiteX0" fmla="*/ 0 w 5661025"/>
              <a:gd name="connsiteY0" fmla="*/ 3087687 h 3087687"/>
              <a:gd name="connsiteX1" fmla="*/ 771922 w 5661025"/>
              <a:gd name="connsiteY1" fmla="*/ 0 h 3087687"/>
              <a:gd name="connsiteX2" fmla="*/ 4889103 w 5661025"/>
              <a:gd name="connsiteY2" fmla="*/ 0 h 3087687"/>
              <a:gd name="connsiteX3" fmla="*/ 5661025 w 5661025"/>
              <a:gd name="connsiteY3" fmla="*/ 3087687 h 3087687"/>
              <a:gd name="connsiteX4" fmla="*/ 0 w 5661025"/>
              <a:gd name="connsiteY4" fmla="*/ 3087687 h 3087687"/>
              <a:gd name="connsiteX0" fmla="*/ 0 w 5661025"/>
              <a:gd name="connsiteY0" fmla="*/ 3087687 h 3087687"/>
              <a:gd name="connsiteX1" fmla="*/ 61918 w 5661025"/>
              <a:gd name="connsiteY1" fmla="*/ 774550 h 3087687"/>
              <a:gd name="connsiteX2" fmla="*/ 4889103 w 5661025"/>
              <a:gd name="connsiteY2" fmla="*/ 0 h 3087687"/>
              <a:gd name="connsiteX3" fmla="*/ 5661025 w 5661025"/>
              <a:gd name="connsiteY3" fmla="*/ 3087687 h 3087687"/>
              <a:gd name="connsiteX4" fmla="*/ 0 w 5661025"/>
              <a:gd name="connsiteY4" fmla="*/ 3087687 h 3087687"/>
              <a:gd name="connsiteX0" fmla="*/ 0 w 5661025"/>
              <a:gd name="connsiteY0" fmla="*/ 3087687 h 3087687"/>
              <a:gd name="connsiteX1" fmla="*/ 61918 w 5661025"/>
              <a:gd name="connsiteY1" fmla="*/ 774550 h 3087687"/>
              <a:gd name="connsiteX2" fmla="*/ 4889103 w 5661025"/>
              <a:gd name="connsiteY2" fmla="*/ 0 h 3087687"/>
              <a:gd name="connsiteX3" fmla="*/ 5661025 w 5661025"/>
              <a:gd name="connsiteY3" fmla="*/ 3087687 h 3087687"/>
              <a:gd name="connsiteX4" fmla="*/ 0 w 5661025"/>
              <a:gd name="connsiteY4" fmla="*/ 3087687 h 3087687"/>
              <a:gd name="connsiteX0" fmla="*/ 0 w 5661025"/>
              <a:gd name="connsiteY0" fmla="*/ 2667275 h 2667275"/>
              <a:gd name="connsiteX1" fmla="*/ 61918 w 5661025"/>
              <a:gd name="connsiteY1" fmla="*/ 354138 h 2667275"/>
              <a:gd name="connsiteX2" fmla="*/ 5136529 w 5661025"/>
              <a:gd name="connsiteY2" fmla="*/ 762929 h 2667275"/>
              <a:gd name="connsiteX3" fmla="*/ 5661025 w 5661025"/>
              <a:gd name="connsiteY3" fmla="*/ 2667275 h 2667275"/>
              <a:gd name="connsiteX4" fmla="*/ 0 w 5661025"/>
              <a:gd name="connsiteY4" fmla="*/ 2667275 h 2667275"/>
              <a:gd name="connsiteX0" fmla="*/ 0 w 5978361"/>
              <a:gd name="connsiteY0" fmla="*/ 2667275 h 2667275"/>
              <a:gd name="connsiteX1" fmla="*/ 61918 w 5978361"/>
              <a:gd name="connsiteY1" fmla="*/ 354138 h 2667275"/>
              <a:gd name="connsiteX2" fmla="*/ 5136529 w 5978361"/>
              <a:gd name="connsiteY2" fmla="*/ 762929 h 2667275"/>
              <a:gd name="connsiteX3" fmla="*/ 5661025 w 5978361"/>
              <a:gd name="connsiteY3" fmla="*/ 2667275 h 2667275"/>
              <a:gd name="connsiteX4" fmla="*/ 0 w 5978361"/>
              <a:gd name="connsiteY4" fmla="*/ 2667275 h 2667275"/>
              <a:gd name="connsiteX0" fmla="*/ 0 w 5978361"/>
              <a:gd name="connsiteY0" fmla="*/ 2667275 h 3178860"/>
              <a:gd name="connsiteX1" fmla="*/ 61918 w 5978361"/>
              <a:gd name="connsiteY1" fmla="*/ 354138 h 3178860"/>
              <a:gd name="connsiteX2" fmla="*/ 5136529 w 5978361"/>
              <a:gd name="connsiteY2" fmla="*/ 762929 h 3178860"/>
              <a:gd name="connsiteX3" fmla="*/ 5661025 w 5978361"/>
              <a:gd name="connsiteY3" fmla="*/ 2667275 h 3178860"/>
              <a:gd name="connsiteX4" fmla="*/ 0 w 5978361"/>
              <a:gd name="connsiteY4" fmla="*/ 2667275 h 3178860"/>
              <a:gd name="connsiteX0" fmla="*/ 0 w 5978361"/>
              <a:gd name="connsiteY0" fmla="*/ 2567282 h 3078867"/>
              <a:gd name="connsiteX1" fmla="*/ 61918 w 5978361"/>
              <a:gd name="connsiteY1" fmla="*/ 254145 h 3078867"/>
              <a:gd name="connsiteX2" fmla="*/ 5136529 w 5978361"/>
              <a:gd name="connsiteY2" fmla="*/ 662936 h 3078867"/>
              <a:gd name="connsiteX3" fmla="*/ 5661025 w 5978361"/>
              <a:gd name="connsiteY3" fmla="*/ 2567282 h 3078867"/>
              <a:gd name="connsiteX4" fmla="*/ 0 w 5978361"/>
              <a:gd name="connsiteY4" fmla="*/ 2567282 h 3078867"/>
              <a:gd name="connsiteX0" fmla="*/ 0 w 6479169"/>
              <a:gd name="connsiteY0" fmla="*/ 2567282 h 3078867"/>
              <a:gd name="connsiteX1" fmla="*/ 61918 w 6479169"/>
              <a:gd name="connsiteY1" fmla="*/ 254145 h 3078867"/>
              <a:gd name="connsiteX2" fmla="*/ 5136529 w 6479169"/>
              <a:gd name="connsiteY2" fmla="*/ 662936 h 3078867"/>
              <a:gd name="connsiteX3" fmla="*/ 5661025 w 6479169"/>
              <a:gd name="connsiteY3" fmla="*/ 2567282 h 3078867"/>
              <a:gd name="connsiteX4" fmla="*/ 0 w 6479169"/>
              <a:gd name="connsiteY4" fmla="*/ 2567282 h 3078867"/>
              <a:gd name="connsiteX0" fmla="*/ 0 w 6479169"/>
              <a:gd name="connsiteY0" fmla="*/ 2637803 h 3149388"/>
              <a:gd name="connsiteX1" fmla="*/ 61918 w 6479169"/>
              <a:gd name="connsiteY1" fmla="*/ 324666 h 3149388"/>
              <a:gd name="connsiteX2" fmla="*/ 5136529 w 6479169"/>
              <a:gd name="connsiteY2" fmla="*/ 733457 h 3149388"/>
              <a:gd name="connsiteX3" fmla="*/ 5661025 w 6479169"/>
              <a:gd name="connsiteY3" fmla="*/ 2637803 h 3149388"/>
              <a:gd name="connsiteX4" fmla="*/ 0 w 6479169"/>
              <a:gd name="connsiteY4" fmla="*/ 2637803 h 3149388"/>
              <a:gd name="connsiteX0" fmla="*/ 71 w 6479240"/>
              <a:gd name="connsiteY0" fmla="*/ 2637803 h 3365507"/>
              <a:gd name="connsiteX1" fmla="*/ 61989 w 6479240"/>
              <a:gd name="connsiteY1" fmla="*/ 324666 h 3365507"/>
              <a:gd name="connsiteX2" fmla="*/ 5136600 w 6479240"/>
              <a:gd name="connsiteY2" fmla="*/ 733457 h 3365507"/>
              <a:gd name="connsiteX3" fmla="*/ 5661096 w 6479240"/>
              <a:gd name="connsiteY3" fmla="*/ 2637803 h 3365507"/>
              <a:gd name="connsiteX4" fmla="*/ 71 w 6479240"/>
              <a:gd name="connsiteY4" fmla="*/ 2637803 h 3365507"/>
              <a:gd name="connsiteX0" fmla="*/ 972734 w 7451903"/>
              <a:gd name="connsiteY0" fmla="*/ 2393631 h 2929107"/>
              <a:gd name="connsiteX1" fmla="*/ 3873 w 7451903"/>
              <a:gd name="connsiteY1" fmla="*/ 1769985 h 2929107"/>
              <a:gd name="connsiteX2" fmla="*/ 1034652 w 7451903"/>
              <a:gd name="connsiteY2" fmla="*/ 80494 h 2929107"/>
              <a:gd name="connsiteX3" fmla="*/ 6109263 w 7451903"/>
              <a:gd name="connsiteY3" fmla="*/ 489285 h 2929107"/>
              <a:gd name="connsiteX4" fmla="*/ 6633759 w 7451903"/>
              <a:gd name="connsiteY4" fmla="*/ 2393631 h 2929107"/>
              <a:gd name="connsiteX5" fmla="*/ 972734 w 7451903"/>
              <a:gd name="connsiteY5" fmla="*/ 2393631 h 2929107"/>
              <a:gd name="connsiteX0" fmla="*/ 2948268 w 7179329"/>
              <a:gd name="connsiteY0" fmla="*/ 4222431 h 4228268"/>
              <a:gd name="connsiteX1" fmla="*/ 0 w 7179329"/>
              <a:gd name="connsiteY1" fmla="*/ 1769985 h 4228268"/>
              <a:gd name="connsiteX2" fmla="*/ 1030779 w 7179329"/>
              <a:gd name="connsiteY2" fmla="*/ 80494 h 4228268"/>
              <a:gd name="connsiteX3" fmla="*/ 6105390 w 7179329"/>
              <a:gd name="connsiteY3" fmla="*/ 489285 h 4228268"/>
              <a:gd name="connsiteX4" fmla="*/ 6629886 w 7179329"/>
              <a:gd name="connsiteY4" fmla="*/ 2393631 h 4228268"/>
              <a:gd name="connsiteX5" fmla="*/ 2948268 w 7179329"/>
              <a:gd name="connsiteY5" fmla="*/ 4222431 h 4228268"/>
              <a:gd name="connsiteX0" fmla="*/ 2984479 w 7215540"/>
              <a:gd name="connsiteY0" fmla="*/ 4222431 h 4228268"/>
              <a:gd name="connsiteX1" fmla="*/ 36211 w 7215540"/>
              <a:gd name="connsiteY1" fmla="*/ 1769985 h 4228268"/>
              <a:gd name="connsiteX2" fmla="*/ 1066990 w 7215540"/>
              <a:gd name="connsiteY2" fmla="*/ 80494 h 4228268"/>
              <a:gd name="connsiteX3" fmla="*/ 6141601 w 7215540"/>
              <a:gd name="connsiteY3" fmla="*/ 489285 h 4228268"/>
              <a:gd name="connsiteX4" fmla="*/ 6666097 w 7215540"/>
              <a:gd name="connsiteY4" fmla="*/ 2393631 h 4228268"/>
              <a:gd name="connsiteX5" fmla="*/ 2984479 w 7215540"/>
              <a:gd name="connsiteY5" fmla="*/ 4222431 h 4228268"/>
              <a:gd name="connsiteX0" fmla="*/ 2317112 w 6548173"/>
              <a:gd name="connsiteY0" fmla="*/ 4295387 h 4298541"/>
              <a:gd name="connsiteX1" fmla="*/ 100364 w 6548173"/>
              <a:gd name="connsiteY1" fmla="*/ 2854160 h 4298541"/>
              <a:gd name="connsiteX2" fmla="*/ 399623 w 6548173"/>
              <a:gd name="connsiteY2" fmla="*/ 153450 h 4298541"/>
              <a:gd name="connsiteX3" fmla="*/ 5474234 w 6548173"/>
              <a:gd name="connsiteY3" fmla="*/ 562241 h 4298541"/>
              <a:gd name="connsiteX4" fmla="*/ 5998730 w 6548173"/>
              <a:gd name="connsiteY4" fmla="*/ 2466587 h 4298541"/>
              <a:gd name="connsiteX5" fmla="*/ 2317112 w 6548173"/>
              <a:gd name="connsiteY5" fmla="*/ 4295387 h 4298541"/>
              <a:gd name="connsiteX0" fmla="*/ 2317112 w 6108590"/>
              <a:gd name="connsiteY0" fmla="*/ 4320614 h 4326657"/>
              <a:gd name="connsiteX1" fmla="*/ 100364 w 6108590"/>
              <a:gd name="connsiteY1" fmla="*/ 2879387 h 4326657"/>
              <a:gd name="connsiteX2" fmla="*/ 399623 w 6108590"/>
              <a:gd name="connsiteY2" fmla="*/ 178677 h 4326657"/>
              <a:gd name="connsiteX3" fmla="*/ 5474234 w 6108590"/>
              <a:gd name="connsiteY3" fmla="*/ 587468 h 4326657"/>
              <a:gd name="connsiteX4" fmla="*/ 5686758 w 6108590"/>
              <a:gd name="connsiteY4" fmla="*/ 3277122 h 4326657"/>
              <a:gd name="connsiteX5" fmla="*/ 2317112 w 6108590"/>
              <a:gd name="connsiteY5" fmla="*/ 4320614 h 4326657"/>
              <a:gd name="connsiteX0" fmla="*/ 2263569 w 5753786"/>
              <a:gd name="connsiteY0" fmla="*/ 4202926 h 4208074"/>
              <a:gd name="connsiteX1" fmla="*/ 46821 w 5753786"/>
              <a:gd name="connsiteY1" fmla="*/ 2761699 h 4208074"/>
              <a:gd name="connsiteX2" fmla="*/ 346080 w 5753786"/>
              <a:gd name="connsiteY2" fmla="*/ 60989 h 4208074"/>
              <a:gd name="connsiteX3" fmla="*/ 4560079 w 5753786"/>
              <a:gd name="connsiteY3" fmla="*/ 1061450 h 4208074"/>
              <a:gd name="connsiteX4" fmla="*/ 5633215 w 5753786"/>
              <a:gd name="connsiteY4" fmla="*/ 3159434 h 4208074"/>
              <a:gd name="connsiteX5" fmla="*/ 2263569 w 5753786"/>
              <a:gd name="connsiteY5" fmla="*/ 4202926 h 4208074"/>
              <a:gd name="connsiteX0" fmla="*/ 2346570 w 6387770"/>
              <a:gd name="connsiteY0" fmla="*/ 4543930 h 4550931"/>
              <a:gd name="connsiteX1" fmla="*/ 129822 w 6387770"/>
              <a:gd name="connsiteY1" fmla="*/ 3102703 h 4550931"/>
              <a:gd name="connsiteX2" fmla="*/ 429081 w 6387770"/>
              <a:gd name="connsiteY2" fmla="*/ 401993 h 4550931"/>
              <a:gd name="connsiteX3" fmla="*/ 5901725 w 6387770"/>
              <a:gd name="connsiteY3" fmla="*/ 337447 h 4550931"/>
              <a:gd name="connsiteX4" fmla="*/ 5716216 w 6387770"/>
              <a:gd name="connsiteY4" fmla="*/ 3500438 h 4550931"/>
              <a:gd name="connsiteX5" fmla="*/ 2346570 w 6387770"/>
              <a:gd name="connsiteY5" fmla="*/ 4543930 h 4550931"/>
              <a:gd name="connsiteX0" fmla="*/ 2111133 w 6152333"/>
              <a:gd name="connsiteY0" fmla="*/ 4554938 h 4557058"/>
              <a:gd name="connsiteX1" fmla="*/ 948634 w 6152333"/>
              <a:gd name="connsiteY1" fmla="*/ 3307349 h 4557058"/>
              <a:gd name="connsiteX2" fmla="*/ 193644 w 6152333"/>
              <a:gd name="connsiteY2" fmla="*/ 413001 h 4557058"/>
              <a:gd name="connsiteX3" fmla="*/ 5666288 w 6152333"/>
              <a:gd name="connsiteY3" fmla="*/ 348455 h 4557058"/>
              <a:gd name="connsiteX4" fmla="*/ 5480779 w 6152333"/>
              <a:gd name="connsiteY4" fmla="*/ 3511446 h 4557058"/>
              <a:gd name="connsiteX5" fmla="*/ 2111133 w 6152333"/>
              <a:gd name="connsiteY5" fmla="*/ 4554938 h 4557058"/>
              <a:gd name="connsiteX0" fmla="*/ 3233308 w 6195395"/>
              <a:gd name="connsiteY0" fmla="*/ 4242966 h 4248274"/>
              <a:gd name="connsiteX1" fmla="*/ 1038075 w 6195395"/>
              <a:gd name="connsiteY1" fmla="*/ 3307349 h 4248274"/>
              <a:gd name="connsiteX2" fmla="*/ 283085 w 6195395"/>
              <a:gd name="connsiteY2" fmla="*/ 413001 h 4248274"/>
              <a:gd name="connsiteX3" fmla="*/ 5755729 w 6195395"/>
              <a:gd name="connsiteY3" fmla="*/ 348455 h 4248274"/>
              <a:gd name="connsiteX4" fmla="*/ 5570220 w 6195395"/>
              <a:gd name="connsiteY4" fmla="*/ 3511446 h 4248274"/>
              <a:gd name="connsiteX5" fmla="*/ 3233308 w 6195395"/>
              <a:gd name="connsiteY5" fmla="*/ 4242966 h 4248274"/>
              <a:gd name="connsiteX0" fmla="*/ 3033953 w 5978628"/>
              <a:gd name="connsiteY0" fmla="*/ 4254099 h 4259407"/>
              <a:gd name="connsiteX1" fmla="*/ 838720 w 5978628"/>
              <a:gd name="connsiteY1" fmla="*/ 3318482 h 4259407"/>
              <a:gd name="connsiteX2" fmla="*/ 320398 w 5978628"/>
              <a:gd name="connsiteY2" fmla="*/ 402619 h 4259407"/>
              <a:gd name="connsiteX3" fmla="*/ 5556374 w 5978628"/>
              <a:gd name="connsiteY3" fmla="*/ 359588 h 4259407"/>
              <a:gd name="connsiteX4" fmla="*/ 5370865 w 5978628"/>
              <a:gd name="connsiteY4" fmla="*/ 3522579 h 4259407"/>
              <a:gd name="connsiteX5" fmla="*/ 3033953 w 5978628"/>
              <a:gd name="connsiteY5" fmla="*/ 4254099 h 4259407"/>
              <a:gd name="connsiteX0" fmla="*/ 2984163 w 5928838"/>
              <a:gd name="connsiteY0" fmla="*/ 4256637 h 4260286"/>
              <a:gd name="connsiteX1" fmla="*/ 982567 w 5928838"/>
              <a:gd name="connsiteY1" fmla="*/ 3364050 h 4260286"/>
              <a:gd name="connsiteX2" fmla="*/ 270608 w 5928838"/>
              <a:gd name="connsiteY2" fmla="*/ 405157 h 4260286"/>
              <a:gd name="connsiteX3" fmla="*/ 5506584 w 5928838"/>
              <a:gd name="connsiteY3" fmla="*/ 362126 h 4260286"/>
              <a:gd name="connsiteX4" fmla="*/ 5321075 w 5928838"/>
              <a:gd name="connsiteY4" fmla="*/ 3525117 h 4260286"/>
              <a:gd name="connsiteX5" fmla="*/ 2984163 w 5928838"/>
              <a:gd name="connsiteY5" fmla="*/ 4256637 h 4260286"/>
              <a:gd name="connsiteX0" fmla="*/ 3051653 w 5996328"/>
              <a:gd name="connsiteY0" fmla="*/ 4256637 h 4260286"/>
              <a:gd name="connsiteX1" fmla="*/ 1050057 w 5996328"/>
              <a:gd name="connsiteY1" fmla="*/ 3364050 h 4260286"/>
              <a:gd name="connsiteX2" fmla="*/ 338098 w 5996328"/>
              <a:gd name="connsiteY2" fmla="*/ 405157 h 4260286"/>
              <a:gd name="connsiteX3" fmla="*/ 5574074 w 5996328"/>
              <a:gd name="connsiteY3" fmla="*/ 362126 h 4260286"/>
              <a:gd name="connsiteX4" fmla="*/ 5388565 w 5996328"/>
              <a:gd name="connsiteY4" fmla="*/ 3525117 h 4260286"/>
              <a:gd name="connsiteX5" fmla="*/ 3051653 w 5996328"/>
              <a:gd name="connsiteY5" fmla="*/ 4256637 h 4260286"/>
              <a:gd name="connsiteX0" fmla="*/ 2924961 w 5869636"/>
              <a:gd name="connsiteY0" fmla="*/ 4256637 h 4260286"/>
              <a:gd name="connsiteX1" fmla="*/ 923365 w 5869636"/>
              <a:gd name="connsiteY1" fmla="*/ 3364050 h 4260286"/>
              <a:gd name="connsiteX2" fmla="*/ 211406 w 5869636"/>
              <a:gd name="connsiteY2" fmla="*/ 405157 h 4260286"/>
              <a:gd name="connsiteX3" fmla="*/ 5447382 w 5869636"/>
              <a:gd name="connsiteY3" fmla="*/ 362126 h 4260286"/>
              <a:gd name="connsiteX4" fmla="*/ 5261873 w 5869636"/>
              <a:gd name="connsiteY4" fmla="*/ 3525117 h 4260286"/>
              <a:gd name="connsiteX5" fmla="*/ 2924961 w 5869636"/>
              <a:gd name="connsiteY5" fmla="*/ 4256637 h 4260286"/>
              <a:gd name="connsiteX0" fmla="*/ 3022666 w 5967341"/>
              <a:gd name="connsiteY0" fmla="*/ 4223402 h 4227051"/>
              <a:gd name="connsiteX1" fmla="*/ 1021070 w 5967341"/>
              <a:gd name="connsiteY1" fmla="*/ 3330815 h 4227051"/>
              <a:gd name="connsiteX2" fmla="*/ 309111 w 5967341"/>
              <a:gd name="connsiteY2" fmla="*/ 371922 h 4227051"/>
              <a:gd name="connsiteX3" fmla="*/ 5545087 w 5967341"/>
              <a:gd name="connsiteY3" fmla="*/ 328891 h 4227051"/>
              <a:gd name="connsiteX4" fmla="*/ 5359578 w 5967341"/>
              <a:gd name="connsiteY4" fmla="*/ 3491882 h 4227051"/>
              <a:gd name="connsiteX5" fmla="*/ 3022666 w 5967341"/>
              <a:gd name="connsiteY5" fmla="*/ 4223402 h 4227051"/>
              <a:gd name="connsiteX0" fmla="*/ 3410836 w 6030539"/>
              <a:gd name="connsiteY0" fmla="*/ 4653708 h 4654805"/>
              <a:gd name="connsiteX1" fmla="*/ 1097268 w 6030539"/>
              <a:gd name="connsiteY1" fmla="*/ 3330815 h 4654805"/>
              <a:gd name="connsiteX2" fmla="*/ 385309 w 6030539"/>
              <a:gd name="connsiteY2" fmla="*/ 371922 h 4654805"/>
              <a:gd name="connsiteX3" fmla="*/ 5621285 w 6030539"/>
              <a:gd name="connsiteY3" fmla="*/ 328891 h 4654805"/>
              <a:gd name="connsiteX4" fmla="*/ 5435776 w 6030539"/>
              <a:gd name="connsiteY4" fmla="*/ 3491882 h 4654805"/>
              <a:gd name="connsiteX5" fmla="*/ 3410836 w 6030539"/>
              <a:gd name="connsiteY5" fmla="*/ 4653708 h 4654805"/>
              <a:gd name="connsiteX0" fmla="*/ 3410836 w 6030539"/>
              <a:gd name="connsiteY0" fmla="*/ 4653708 h 4790135"/>
              <a:gd name="connsiteX1" fmla="*/ 1097268 w 6030539"/>
              <a:gd name="connsiteY1" fmla="*/ 3330815 h 4790135"/>
              <a:gd name="connsiteX2" fmla="*/ 385309 w 6030539"/>
              <a:gd name="connsiteY2" fmla="*/ 371922 h 4790135"/>
              <a:gd name="connsiteX3" fmla="*/ 5621285 w 6030539"/>
              <a:gd name="connsiteY3" fmla="*/ 328891 h 4790135"/>
              <a:gd name="connsiteX4" fmla="*/ 5435776 w 6030539"/>
              <a:gd name="connsiteY4" fmla="*/ 3491882 h 4790135"/>
              <a:gd name="connsiteX5" fmla="*/ 3410836 w 6030539"/>
              <a:gd name="connsiteY5" fmla="*/ 4653708 h 4790135"/>
              <a:gd name="connsiteX0" fmla="*/ 3410836 w 5913075"/>
              <a:gd name="connsiteY0" fmla="*/ 4653708 h 4791119"/>
              <a:gd name="connsiteX1" fmla="*/ 1097268 w 5913075"/>
              <a:gd name="connsiteY1" fmla="*/ 3330815 h 4791119"/>
              <a:gd name="connsiteX2" fmla="*/ 385309 w 5913075"/>
              <a:gd name="connsiteY2" fmla="*/ 371922 h 4791119"/>
              <a:gd name="connsiteX3" fmla="*/ 5621285 w 5913075"/>
              <a:gd name="connsiteY3" fmla="*/ 328891 h 4791119"/>
              <a:gd name="connsiteX4" fmla="*/ 5435776 w 5913075"/>
              <a:gd name="connsiteY4" fmla="*/ 3491882 h 4791119"/>
              <a:gd name="connsiteX5" fmla="*/ 3410836 w 5913075"/>
              <a:gd name="connsiteY5" fmla="*/ 4653708 h 4791119"/>
              <a:gd name="connsiteX0" fmla="*/ 3410836 w 5636311"/>
              <a:gd name="connsiteY0" fmla="*/ 4827121 h 4964532"/>
              <a:gd name="connsiteX1" fmla="*/ 1097268 w 5636311"/>
              <a:gd name="connsiteY1" fmla="*/ 3504228 h 4964532"/>
              <a:gd name="connsiteX2" fmla="*/ 385309 w 5636311"/>
              <a:gd name="connsiteY2" fmla="*/ 545335 h 4964532"/>
              <a:gd name="connsiteX3" fmla="*/ 5621285 w 5636311"/>
              <a:gd name="connsiteY3" fmla="*/ 502304 h 4964532"/>
              <a:gd name="connsiteX4" fmla="*/ 5435776 w 5636311"/>
              <a:gd name="connsiteY4" fmla="*/ 3665295 h 4964532"/>
              <a:gd name="connsiteX5" fmla="*/ 3410836 w 5636311"/>
              <a:gd name="connsiteY5" fmla="*/ 4827121 h 4964532"/>
              <a:gd name="connsiteX0" fmla="*/ 3410836 w 6065610"/>
              <a:gd name="connsiteY0" fmla="*/ 4516700 h 4654111"/>
              <a:gd name="connsiteX1" fmla="*/ 1097268 w 6065610"/>
              <a:gd name="connsiteY1" fmla="*/ 3193807 h 4654111"/>
              <a:gd name="connsiteX2" fmla="*/ 385309 w 6065610"/>
              <a:gd name="connsiteY2" fmla="*/ 234914 h 4654111"/>
              <a:gd name="connsiteX3" fmla="*/ 5621285 w 6065610"/>
              <a:gd name="connsiteY3" fmla="*/ 191883 h 4654111"/>
              <a:gd name="connsiteX4" fmla="*/ 5435776 w 6065610"/>
              <a:gd name="connsiteY4" fmla="*/ 3354874 h 4654111"/>
              <a:gd name="connsiteX5" fmla="*/ 3410836 w 6065610"/>
              <a:gd name="connsiteY5" fmla="*/ 4516700 h 4654111"/>
              <a:gd name="connsiteX0" fmla="*/ 2950689 w 5412024"/>
              <a:gd name="connsiteY0" fmla="*/ 4787966 h 4925377"/>
              <a:gd name="connsiteX1" fmla="*/ 637121 w 5412024"/>
              <a:gd name="connsiteY1" fmla="*/ 3465073 h 4925377"/>
              <a:gd name="connsiteX2" fmla="*/ 506075 w 5412024"/>
              <a:gd name="connsiteY2" fmla="*/ 269511 h 4925377"/>
              <a:gd name="connsiteX3" fmla="*/ 5161138 w 5412024"/>
              <a:gd name="connsiteY3" fmla="*/ 463149 h 4925377"/>
              <a:gd name="connsiteX4" fmla="*/ 4975629 w 5412024"/>
              <a:gd name="connsiteY4" fmla="*/ 3626140 h 4925377"/>
              <a:gd name="connsiteX5" fmla="*/ 2950689 w 5412024"/>
              <a:gd name="connsiteY5" fmla="*/ 4787966 h 4925377"/>
              <a:gd name="connsiteX0" fmla="*/ 2676323 w 4980100"/>
              <a:gd name="connsiteY0" fmla="*/ 4745971 h 4883382"/>
              <a:gd name="connsiteX1" fmla="*/ 362755 w 4980100"/>
              <a:gd name="connsiteY1" fmla="*/ 3423078 h 4883382"/>
              <a:gd name="connsiteX2" fmla="*/ 231709 w 4980100"/>
              <a:gd name="connsiteY2" fmla="*/ 227516 h 4883382"/>
              <a:gd name="connsiteX3" fmla="*/ 2577917 w 4980100"/>
              <a:gd name="connsiteY3" fmla="*/ 277136 h 4883382"/>
              <a:gd name="connsiteX4" fmla="*/ 4886772 w 4980100"/>
              <a:gd name="connsiteY4" fmla="*/ 421154 h 4883382"/>
              <a:gd name="connsiteX5" fmla="*/ 4701263 w 4980100"/>
              <a:gd name="connsiteY5" fmla="*/ 3584145 h 4883382"/>
              <a:gd name="connsiteX6" fmla="*/ 2676323 w 4980100"/>
              <a:gd name="connsiteY6" fmla="*/ 4745971 h 4883382"/>
              <a:gd name="connsiteX0" fmla="*/ 2676323 w 4980100"/>
              <a:gd name="connsiteY0" fmla="*/ 4793875 h 4931286"/>
              <a:gd name="connsiteX1" fmla="*/ 362755 w 4980100"/>
              <a:gd name="connsiteY1" fmla="*/ 3470982 h 4931286"/>
              <a:gd name="connsiteX2" fmla="*/ 231709 w 4980100"/>
              <a:gd name="connsiteY2" fmla="*/ 275420 h 4931286"/>
              <a:gd name="connsiteX3" fmla="*/ 2577917 w 4980100"/>
              <a:gd name="connsiteY3" fmla="*/ 325040 h 4931286"/>
              <a:gd name="connsiteX4" fmla="*/ 4886772 w 4980100"/>
              <a:gd name="connsiteY4" fmla="*/ 469058 h 4931286"/>
              <a:gd name="connsiteX5" fmla="*/ 4701263 w 4980100"/>
              <a:gd name="connsiteY5" fmla="*/ 3632049 h 4931286"/>
              <a:gd name="connsiteX6" fmla="*/ 2676323 w 4980100"/>
              <a:gd name="connsiteY6" fmla="*/ 4793875 h 4931286"/>
              <a:gd name="connsiteX0" fmla="*/ 2676323 w 4980100"/>
              <a:gd name="connsiteY0" fmla="*/ 4793875 h 4931286"/>
              <a:gd name="connsiteX1" fmla="*/ 362755 w 4980100"/>
              <a:gd name="connsiteY1" fmla="*/ 3470982 h 4931286"/>
              <a:gd name="connsiteX2" fmla="*/ 231709 w 4980100"/>
              <a:gd name="connsiteY2" fmla="*/ 275420 h 4931286"/>
              <a:gd name="connsiteX3" fmla="*/ 2577917 w 4980100"/>
              <a:gd name="connsiteY3" fmla="*/ 325040 h 4931286"/>
              <a:gd name="connsiteX4" fmla="*/ 4886772 w 4980100"/>
              <a:gd name="connsiteY4" fmla="*/ 469058 h 4931286"/>
              <a:gd name="connsiteX5" fmla="*/ 4701263 w 4980100"/>
              <a:gd name="connsiteY5" fmla="*/ 3632049 h 4931286"/>
              <a:gd name="connsiteX6" fmla="*/ 2676323 w 4980100"/>
              <a:gd name="connsiteY6" fmla="*/ 4793875 h 4931286"/>
              <a:gd name="connsiteX0" fmla="*/ 2676323 w 4980100"/>
              <a:gd name="connsiteY0" fmla="*/ 4793875 h 4931286"/>
              <a:gd name="connsiteX1" fmla="*/ 362755 w 4980100"/>
              <a:gd name="connsiteY1" fmla="*/ 3470982 h 4931286"/>
              <a:gd name="connsiteX2" fmla="*/ 231709 w 4980100"/>
              <a:gd name="connsiteY2" fmla="*/ 275420 h 4931286"/>
              <a:gd name="connsiteX3" fmla="*/ 2577917 w 4980100"/>
              <a:gd name="connsiteY3" fmla="*/ 325040 h 4931286"/>
              <a:gd name="connsiteX4" fmla="*/ 4886772 w 4980100"/>
              <a:gd name="connsiteY4" fmla="*/ 469058 h 4931286"/>
              <a:gd name="connsiteX5" fmla="*/ 4701263 w 4980100"/>
              <a:gd name="connsiteY5" fmla="*/ 3632049 h 4931286"/>
              <a:gd name="connsiteX6" fmla="*/ 2676323 w 4980100"/>
              <a:gd name="connsiteY6" fmla="*/ 4793875 h 4931286"/>
              <a:gd name="connsiteX0" fmla="*/ 2676323 w 4980100"/>
              <a:gd name="connsiteY0" fmla="*/ 4793875 h 4931286"/>
              <a:gd name="connsiteX1" fmla="*/ 362755 w 4980100"/>
              <a:gd name="connsiteY1" fmla="*/ 3470982 h 4931286"/>
              <a:gd name="connsiteX2" fmla="*/ 231709 w 4980100"/>
              <a:gd name="connsiteY2" fmla="*/ 275420 h 4931286"/>
              <a:gd name="connsiteX3" fmla="*/ 2577917 w 4980100"/>
              <a:gd name="connsiteY3" fmla="*/ 325040 h 4931286"/>
              <a:gd name="connsiteX4" fmla="*/ 4886772 w 4980100"/>
              <a:gd name="connsiteY4" fmla="*/ 469058 h 4931286"/>
              <a:gd name="connsiteX5" fmla="*/ 4701263 w 4980100"/>
              <a:gd name="connsiteY5" fmla="*/ 3632049 h 4931286"/>
              <a:gd name="connsiteX6" fmla="*/ 2676323 w 4980100"/>
              <a:gd name="connsiteY6" fmla="*/ 4793875 h 4931286"/>
              <a:gd name="connsiteX0" fmla="*/ 2676323 w 5194147"/>
              <a:gd name="connsiteY0" fmla="*/ 4739832 h 4878995"/>
              <a:gd name="connsiteX1" fmla="*/ 362755 w 5194147"/>
              <a:gd name="connsiteY1" fmla="*/ 3416939 h 4878995"/>
              <a:gd name="connsiteX2" fmla="*/ 231709 w 5194147"/>
              <a:gd name="connsiteY2" fmla="*/ 221377 h 4878995"/>
              <a:gd name="connsiteX3" fmla="*/ 2577917 w 5194147"/>
              <a:gd name="connsiteY3" fmla="*/ 270997 h 4878995"/>
              <a:gd name="connsiteX4" fmla="*/ 5035688 w 5194147"/>
              <a:gd name="connsiteY4" fmla="*/ 237554 h 4878995"/>
              <a:gd name="connsiteX5" fmla="*/ 4701263 w 5194147"/>
              <a:gd name="connsiteY5" fmla="*/ 3578006 h 4878995"/>
              <a:gd name="connsiteX6" fmla="*/ 2676323 w 5194147"/>
              <a:gd name="connsiteY6" fmla="*/ 4739832 h 4878995"/>
              <a:gd name="connsiteX0" fmla="*/ 2677016 w 5194106"/>
              <a:gd name="connsiteY0" fmla="*/ 4834201 h 4973363"/>
              <a:gd name="connsiteX1" fmla="*/ 363448 w 5194106"/>
              <a:gd name="connsiteY1" fmla="*/ 3511308 h 4973363"/>
              <a:gd name="connsiteX2" fmla="*/ 232402 w 5194106"/>
              <a:gd name="connsiteY2" fmla="*/ 315746 h 4973363"/>
              <a:gd name="connsiteX3" fmla="*/ 2588538 w 5194106"/>
              <a:gd name="connsiteY3" fmla="*/ 118893 h 4973363"/>
              <a:gd name="connsiteX4" fmla="*/ 5036381 w 5194106"/>
              <a:gd name="connsiteY4" fmla="*/ 331923 h 4973363"/>
              <a:gd name="connsiteX5" fmla="*/ 4701956 w 5194106"/>
              <a:gd name="connsiteY5" fmla="*/ 3672375 h 4973363"/>
              <a:gd name="connsiteX6" fmla="*/ 2677016 w 5194106"/>
              <a:gd name="connsiteY6" fmla="*/ 4834201 h 4973363"/>
              <a:gd name="connsiteX0" fmla="*/ 2499531 w 5191256"/>
              <a:gd name="connsiteY0" fmla="*/ 4183510 h 4411363"/>
              <a:gd name="connsiteX1" fmla="*/ 354734 w 5191256"/>
              <a:gd name="connsiteY1" fmla="*/ 3511308 h 4411363"/>
              <a:gd name="connsiteX2" fmla="*/ 223688 w 5191256"/>
              <a:gd name="connsiteY2" fmla="*/ 315746 h 4411363"/>
              <a:gd name="connsiteX3" fmla="*/ 2579824 w 5191256"/>
              <a:gd name="connsiteY3" fmla="*/ 118893 h 4411363"/>
              <a:gd name="connsiteX4" fmla="*/ 5027667 w 5191256"/>
              <a:gd name="connsiteY4" fmla="*/ 331923 h 4411363"/>
              <a:gd name="connsiteX5" fmla="*/ 4693242 w 5191256"/>
              <a:gd name="connsiteY5" fmla="*/ 3672375 h 4411363"/>
              <a:gd name="connsiteX6" fmla="*/ 2499531 w 5191256"/>
              <a:gd name="connsiteY6" fmla="*/ 4183510 h 4411363"/>
              <a:gd name="connsiteX0" fmla="*/ 2499531 w 5191256"/>
              <a:gd name="connsiteY0" fmla="*/ 4183510 h 4241987"/>
              <a:gd name="connsiteX1" fmla="*/ 354734 w 5191256"/>
              <a:gd name="connsiteY1" fmla="*/ 3511308 h 4241987"/>
              <a:gd name="connsiteX2" fmla="*/ 223688 w 5191256"/>
              <a:gd name="connsiteY2" fmla="*/ 315746 h 4241987"/>
              <a:gd name="connsiteX3" fmla="*/ 2579824 w 5191256"/>
              <a:gd name="connsiteY3" fmla="*/ 118893 h 4241987"/>
              <a:gd name="connsiteX4" fmla="*/ 5027667 w 5191256"/>
              <a:gd name="connsiteY4" fmla="*/ 331923 h 4241987"/>
              <a:gd name="connsiteX5" fmla="*/ 4693242 w 5191256"/>
              <a:gd name="connsiteY5" fmla="*/ 3672375 h 4241987"/>
              <a:gd name="connsiteX6" fmla="*/ 2499531 w 5191256"/>
              <a:gd name="connsiteY6" fmla="*/ 4183510 h 4241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91256" h="4241987">
                <a:moveTo>
                  <a:pt x="2499531" y="4183510"/>
                </a:moveTo>
                <a:cubicBezTo>
                  <a:pt x="1668133" y="4354638"/>
                  <a:pt x="734041" y="4155935"/>
                  <a:pt x="354734" y="3511308"/>
                </a:cubicBezTo>
                <a:cubicBezTo>
                  <a:pt x="-24573" y="2866681"/>
                  <a:pt x="-147160" y="881148"/>
                  <a:pt x="223688" y="315746"/>
                </a:cubicBezTo>
                <a:cubicBezTo>
                  <a:pt x="594536" y="-249656"/>
                  <a:pt x="1779161" y="116197"/>
                  <a:pt x="2579824" y="118893"/>
                </a:cubicBezTo>
                <a:cubicBezTo>
                  <a:pt x="3380487" y="121589"/>
                  <a:pt x="4675431" y="-260324"/>
                  <a:pt x="5027667" y="331923"/>
                </a:cubicBezTo>
                <a:cubicBezTo>
                  <a:pt x="5379903" y="924170"/>
                  <a:pt x="5114598" y="3030444"/>
                  <a:pt x="4693242" y="3672375"/>
                </a:cubicBezTo>
                <a:cubicBezTo>
                  <a:pt x="4271886" y="4314306"/>
                  <a:pt x="3330929" y="4012382"/>
                  <a:pt x="2499531" y="4183510"/>
                </a:cubicBezTo>
                <a:close/>
              </a:path>
            </a:pathLst>
          </a:custGeom>
          <a:noFill/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C28E8EB5-DC10-3E4E-1723-0FB9F19CD1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408" y="3309415"/>
            <a:ext cx="4243184" cy="2834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0733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9D23007E-BFB0-2B34-1891-3467082383A2}"/>
              </a:ext>
            </a:extLst>
          </p:cNvPr>
          <p:cNvSpPr txBox="1"/>
          <p:nvPr/>
        </p:nvSpPr>
        <p:spPr>
          <a:xfrm>
            <a:off x="127819" y="560438"/>
            <a:ext cx="61254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Basishouding professional 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EDEFE554-8840-9B55-52E5-9056132C282B}"/>
              </a:ext>
            </a:extLst>
          </p:cNvPr>
          <p:cNvSpPr txBox="1"/>
          <p:nvPr/>
        </p:nvSpPr>
        <p:spPr>
          <a:xfrm>
            <a:off x="1160206" y="2222089"/>
            <a:ext cx="482763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Neutrale houding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Nieuwsgierig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Client is expert van zichzelf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Autonomie versterken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Regieaanwijzing client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Toestemming vragen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Betrouwbaar en beschikbaar 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4032DFE6-4265-E0DC-F084-01ABEAF73F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7200" y="2222089"/>
            <a:ext cx="4752258" cy="427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923387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2F19B2F-56F9-1C63-B28A-47C5CE7D4C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7194" y="2448231"/>
            <a:ext cx="3014664" cy="3111911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BFBCC319-7D6C-CAD9-F3B6-226D04951FFE}"/>
              </a:ext>
            </a:extLst>
          </p:cNvPr>
          <p:cNvGrpSpPr>
            <a:grpSpLocks noChangeAspect="1"/>
          </p:cNvGrpSpPr>
          <p:nvPr/>
        </p:nvGrpSpPr>
        <p:grpSpPr>
          <a:xfrm>
            <a:off x="551136" y="2337619"/>
            <a:ext cx="3103328" cy="3222523"/>
            <a:chOff x="4673561" y="1378974"/>
            <a:chExt cx="3948398" cy="410005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2799AAB-C233-6062-719E-70BDE84379F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73561" y="1378974"/>
              <a:ext cx="3948398" cy="4100051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D6C111F3-CD94-1128-2C60-FFA79F2D62A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64750" y="1696064"/>
              <a:ext cx="2519160" cy="2389242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6BCF224-3E21-EE4E-C035-4CE839445BDA}"/>
              </a:ext>
            </a:extLst>
          </p:cNvPr>
          <p:cNvGrpSpPr>
            <a:grpSpLocks noChangeAspect="1"/>
          </p:cNvGrpSpPr>
          <p:nvPr/>
        </p:nvGrpSpPr>
        <p:grpSpPr>
          <a:xfrm>
            <a:off x="7794587" y="2448231"/>
            <a:ext cx="3014664" cy="3111911"/>
            <a:chOff x="9434677" y="1409095"/>
            <a:chExt cx="3835590" cy="3959318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1585CFB6-6F37-F72D-1DE6-32FF65CC04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3432" r="2857"/>
            <a:stretch/>
          </p:blipFill>
          <p:spPr>
            <a:xfrm>
              <a:off x="9434677" y="1409095"/>
              <a:ext cx="3835590" cy="3959318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FE98670B-D83B-BF1C-0FBA-C27C602A76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0800000">
              <a:off x="9977641" y="1489587"/>
              <a:ext cx="2519160" cy="2389242"/>
            </a:xfrm>
            <a:prstGeom prst="rect">
              <a:avLst/>
            </a:prstGeom>
          </p:spPr>
        </p:pic>
      </p:grpSp>
      <p:sp>
        <p:nvSpPr>
          <p:cNvPr id="20" name="Tekstvak 3">
            <a:extLst>
              <a:ext uri="{FF2B5EF4-FFF2-40B4-BE49-F238E27FC236}">
                <a16:creationId xmlns:a16="http://schemas.microsoft.com/office/drawing/2014/main" id="{464E19A9-D3BB-B511-6816-54745526C458}"/>
              </a:ext>
            </a:extLst>
          </p:cNvPr>
          <p:cNvSpPr txBox="1"/>
          <p:nvPr/>
        </p:nvSpPr>
        <p:spPr>
          <a:xfrm>
            <a:off x="551136" y="465872"/>
            <a:ext cx="68024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b="1">
                <a:solidFill>
                  <a:schemeClr val="bg1"/>
                </a:solidFill>
                <a:latin typeface="Arial Rounded MT Bold" panose="020F0704030504030204" pitchFamily="34" charset="77"/>
                <a:ea typeface="Arial" charset="0"/>
                <a:cs typeface="Arial" charset="0"/>
              </a:rPr>
              <a:t>Onderverdeling middelen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187D668-DE85-AB4E-22CE-9232E9101719}"/>
              </a:ext>
            </a:extLst>
          </p:cNvPr>
          <p:cNvSpPr txBox="1"/>
          <p:nvPr/>
        </p:nvSpPr>
        <p:spPr>
          <a:xfrm>
            <a:off x="813107" y="5545394"/>
            <a:ext cx="244073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nl-NL" sz="3200" b="0" u="none" strike="noStrike" kern="1200" cap="none" spc="0" normalizeH="0" baseline="0" noProof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 Rounded MT Bold" panose="020F0704030504030204" pitchFamily="34" charset="77"/>
              </a:rPr>
              <a:t>Verdovend</a:t>
            </a:r>
            <a:endParaRPr kumimoji="0" lang="nl-NL" sz="3200" b="0" u="none" strike="noStrike" kern="1200" cap="none" spc="0" normalizeH="0" baseline="0" noProof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rial Rounded MT Bold" panose="020F0704030504030204" pitchFamily="34" charset="77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7CF4A02-336E-941F-205D-19C21E84BB7C}"/>
              </a:ext>
            </a:extLst>
          </p:cNvPr>
          <p:cNvSpPr txBox="1"/>
          <p:nvPr/>
        </p:nvSpPr>
        <p:spPr>
          <a:xfrm>
            <a:off x="4217194" y="5545394"/>
            <a:ext cx="330226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nl-NL" sz="3200" b="0" u="none" strike="noStrike" kern="1200" cap="none" spc="0" normalizeH="0" baseline="0" noProof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 Rounded MT Bold" panose="020F0704030504030204" pitchFamily="34" charset="77"/>
              </a:rPr>
              <a:t>Bewustzijns-veranderend</a:t>
            </a:r>
            <a:endParaRPr kumimoji="0" lang="nl-NL" sz="3200" b="0" u="none" strike="noStrike" kern="1200" cap="none" spc="0" normalizeH="0" baseline="0" noProof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rial Rounded MT Bold" panose="020F0704030504030204" pitchFamily="34" charset="77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AA5C2B2-0D2B-8A3C-8015-C8F55CBCD60B}"/>
              </a:ext>
            </a:extLst>
          </p:cNvPr>
          <p:cNvSpPr txBox="1"/>
          <p:nvPr/>
        </p:nvSpPr>
        <p:spPr>
          <a:xfrm>
            <a:off x="7949381" y="5550180"/>
            <a:ext cx="260270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nl-NL" sz="3200" b="0" u="none" strike="noStrike" kern="1200" cap="none" spc="0" normalizeH="0" baseline="0" noProof="0" err="1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 Rounded MT Bold" panose="020F0704030504030204" pitchFamily="34" charset="77"/>
              </a:rPr>
              <a:t>Stimulerend</a:t>
            </a:r>
            <a:endParaRPr kumimoji="0" lang="nl-NL" sz="3200" b="0" u="none" strike="noStrike" kern="1200" cap="none" spc="0" normalizeH="0" baseline="0" noProof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rial Rounded MT Bold" panose="020F070403050403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8766890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pruning">
            <a:extLst>
              <a:ext uri="{FF2B5EF4-FFF2-40B4-BE49-F238E27FC236}">
                <a16:creationId xmlns:a16="http://schemas.microsoft.com/office/drawing/2014/main" id="{008C8621-5477-B7F5-9538-3FBE421193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7752" y="84986"/>
            <a:ext cx="3520686" cy="3147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ep 2">
            <a:extLst>
              <a:ext uri="{FF2B5EF4-FFF2-40B4-BE49-F238E27FC236}">
                <a16:creationId xmlns:a16="http://schemas.microsoft.com/office/drawing/2014/main" id="{3A16094D-B2A2-D51E-A35D-3F1B19DDB14B}"/>
              </a:ext>
            </a:extLst>
          </p:cNvPr>
          <p:cNvGrpSpPr/>
          <p:nvPr/>
        </p:nvGrpSpPr>
        <p:grpSpPr>
          <a:xfrm>
            <a:off x="459440" y="2981071"/>
            <a:ext cx="6406312" cy="3628932"/>
            <a:chOff x="1349650" y="1824741"/>
            <a:chExt cx="6406312" cy="3628932"/>
          </a:xfrm>
        </p:grpSpPr>
        <p:cxnSp>
          <p:nvCxnSpPr>
            <p:cNvPr id="4" name="Rechte verbindingslijn met pijl 3">
              <a:extLst>
                <a:ext uri="{FF2B5EF4-FFF2-40B4-BE49-F238E27FC236}">
                  <a16:creationId xmlns:a16="http://schemas.microsoft.com/office/drawing/2014/main" id="{C492FD96-D4DD-355D-D1BA-6489F1146A7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413205" y="1824741"/>
              <a:ext cx="0" cy="3238500"/>
            </a:xfrm>
            <a:prstGeom prst="straightConnector1">
              <a:avLst/>
            </a:prstGeom>
            <a:noFill/>
            <a:ln w="31750" cap="flat" cmpd="sng" algn="ctr">
              <a:solidFill>
                <a:sysClr val="windowText" lastClr="000000">
                  <a:lumMod val="75000"/>
                  <a:lumOff val="25000"/>
                </a:sysClr>
              </a:solidFill>
              <a:prstDash val="solid"/>
              <a:tailEnd type="triangle"/>
            </a:ln>
            <a:effectLst/>
          </p:spPr>
        </p:cxnSp>
        <p:cxnSp>
          <p:nvCxnSpPr>
            <p:cNvPr id="5" name="Rechte verbindingslijn met pijl 4">
              <a:extLst>
                <a:ext uri="{FF2B5EF4-FFF2-40B4-BE49-F238E27FC236}">
                  <a16:creationId xmlns:a16="http://schemas.microsoft.com/office/drawing/2014/main" id="{8DF71E1A-2A42-2DDB-9499-8580278C0720}"/>
                </a:ext>
              </a:extLst>
            </p:cNvPr>
            <p:cNvCxnSpPr>
              <a:cxnSpLocks/>
            </p:cNvCxnSpPr>
            <p:nvPr/>
          </p:nvCxnSpPr>
          <p:spPr>
            <a:xfrm>
              <a:off x="1408208" y="5048250"/>
              <a:ext cx="6313392" cy="0"/>
            </a:xfrm>
            <a:prstGeom prst="straightConnector1">
              <a:avLst/>
            </a:prstGeom>
            <a:noFill/>
            <a:ln w="31750" cap="flat" cmpd="sng" algn="ctr">
              <a:solidFill>
                <a:sysClr val="windowText" lastClr="000000">
                  <a:lumMod val="75000"/>
                  <a:lumOff val="25000"/>
                </a:sysClr>
              </a:solidFill>
              <a:prstDash val="solid"/>
              <a:tailEnd type="triangle"/>
            </a:ln>
            <a:effectLst/>
          </p:spPr>
        </p:cxnSp>
        <p:sp>
          <p:nvSpPr>
            <p:cNvPr id="6" name="Tekstvak 5">
              <a:extLst>
                <a:ext uri="{FF2B5EF4-FFF2-40B4-BE49-F238E27FC236}">
                  <a16:creationId xmlns:a16="http://schemas.microsoft.com/office/drawing/2014/main" id="{FDA18430-757A-668D-7765-D360A93DF101}"/>
                </a:ext>
              </a:extLst>
            </p:cNvPr>
            <p:cNvSpPr txBox="1"/>
            <p:nvPr/>
          </p:nvSpPr>
          <p:spPr>
            <a:xfrm>
              <a:off x="1349650" y="5115119"/>
              <a:ext cx="172869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6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Begin puberteit</a:t>
              </a:r>
            </a:p>
          </p:txBody>
        </p:sp>
        <p:sp>
          <p:nvSpPr>
            <p:cNvPr id="7" name="Tekstvak 6">
              <a:extLst>
                <a:ext uri="{FF2B5EF4-FFF2-40B4-BE49-F238E27FC236}">
                  <a16:creationId xmlns:a16="http://schemas.microsoft.com/office/drawing/2014/main" id="{73EDFBAF-D376-41EA-1327-15E100C4443A}"/>
                </a:ext>
              </a:extLst>
            </p:cNvPr>
            <p:cNvSpPr txBox="1"/>
            <p:nvPr/>
          </p:nvSpPr>
          <p:spPr>
            <a:xfrm>
              <a:off x="5992908" y="5115119"/>
              <a:ext cx="172869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6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Einde puberteit</a:t>
              </a:r>
            </a:p>
          </p:txBody>
        </p:sp>
        <p:sp>
          <p:nvSpPr>
            <p:cNvPr id="8" name="Rechthoek 7">
              <a:extLst>
                <a:ext uri="{FF2B5EF4-FFF2-40B4-BE49-F238E27FC236}">
                  <a16:creationId xmlns:a16="http://schemas.microsoft.com/office/drawing/2014/main" id="{CFE0773F-C176-0E5F-08F8-538BAAA2577E}"/>
                </a:ext>
              </a:extLst>
            </p:cNvPr>
            <p:cNvSpPr/>
            <p:nvPr/>
          </p:nvSpPr>
          <p:spPr>
            <a:xfrm>
              <a:off x="5384803" y="4040930"/>
              <a:ext cx="396000" cy="360000"/>
            </a:xfrm>
            <a:prstGeom prst="rect">
              <a:avLst/>
            </a:prstGeom>
            <a:pattFill prst="pct25">
              <a:fgClr>
                <a:sysClr val="windowText" lastClr="000000">
                  <a:lumMod val="75000"/>
                  <a:lumOff val="25000"/>
                </a:sysClr>
              </a:fgClr>
              <a:bgClr>
                <a:sysClr val="window" lastClr="FFFFFF"/>
              </a:bgClr>
            </a:pattFill>
            <a:ln w="9525" cap="flat" cmpd="sng" algn="ctr">
              <a:solidFill>
                <a:srgbClr val="CE007C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Tekstvak 8">
              <a:extLst>
                <a:ext uri="{FF2B5EF4-FFF2-40B4-BE49-F238E27FC236}">
                  <a16:creationId xmlns:a16="http://schemas.microsoft.com/office/drawing/2014/main" id="{AFD2F2A7-7E65-D47B-C18B-722C6967D7EF}"/>
                </a:ext>
              </a:extLst>
            </p:cNvPr>
            <p:cNvSpPr txBox="1"/>
            <p:nvPr/>
          </p:nvSpPr>
          <p:spPr>
            <a:xfrm>
              <a:off x="5806108" y="4062376"/>
              <a:ext cx="194985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6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Periode uit balans</a:t>
              </a:r>
            </a:p>
          </p:txBody>
        </p:sp>
        <p:sp>
          <p:nvSpPr>
            <p:cNvPr id="10" name="Tekstvak 9">
              <a:extLst>
                <a:ext uri="{FF2B5EF4-FFF2-40B4-BE49-F238E27FC236}">
                  <a16:creationId xmlns:a16="http://schemas.microsoft.com/office/drawing/2014/main" id="{8A536DA7-FE12-9155-A4DB-DFA296277452}"/>
                </a:ext>
              </a:extLst>
            </p:cNvPr>
            <p:cNvSpPr txBox="1"/>
            <p:nvPr/>
          </p:nvSpPr>
          <p:spPr>
            <a:xfrm>
              <a:off x="4503276" y="2883771"/>
              <a:ext cx="176305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600" b="1" i="1" u="none" strike="noStrike" kern="0" cap="none" spc="0" normalizeH="0" baseline="0" noProof="0">
                  <a:ln>
                    <a:noFill/>
                  </a:ln>
                  <a:solidFill>
                    <a:srgbClr val="C1BF0A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Rationele hersengebieden</a:t>
              </a:r>
            </a:p>
          </p:txBody>
        </p:sp>
        <p:sp>
          <p:nvSpPr>
            <p:cNvPr id="11" name="Tekstvak 10">
              <a:extLst>
                <a:ext uri="{FF2B5EF4-FFF2-40B4-BE49-F238E27FC236}">
                  <a16:creationId xmlns:a16="http://schemas.microsoft.com/office/drawing/2014/main" id="{432FC2FF-7E6D-CCEC-676C-2D061BE83882}"/>
                </a:ext>
              </a:extLst>
            </p:cNvPr>
            <p:cNvSpPr txBox="1"/>
            <p:nvPr/>
          </p:nvSpPr>
          <p:spPr>
            <a:xfrm>
              <a:off x="1750704" y="1953445"/>
              <a:ext cx="175449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1600" b="1" i="1" u="none" strike="noStrike" kern="0" cap="none" spc="0" normalizeH="0" baseline="0" noProof="0">
                  <a:ln>
                    <a:noFill/>
                  </a:ln>
                  <a:solidFill>
                    <a:srgbClr val="CE007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Emotionele hersengebieden</a:t>
              </a:r>
            </a:p>
          </p:txBody>
        </p:sp>
        <p:sp>
          <p:nvSpPr>
            <p:cNvPr id="12" name="Vrije vorm: vorm 60">
              <a:extLst>
                <a:ext uri="{FF2B5EF4-FFF2-40B4-BE49-F238E27FC236}">
                  <a16:creationId xmlns:a16="http://schemas.microsoft.com/office/drawing/2014/main" id="{D7DC2B4E-0244-13BF-CA7C-669D32D9111A}"/>
                </a:ext>
              </a:extLst>
            </p:cNvPr>
            <p:cNvSpPr/>
            <p:nvPr/>
          </p:nvSpPr>
          <p:spPr>
            <a:xfrm>
              <a:off x="1435100" y="2076050"/>
              <a:ext cx="6223000" cy="2953149"/>
            </a:xfrm>
            <a:custGeom>
              <a:avLst/>
              <a:gdLst>
                <a:gd name="connsiteX0" fmla="*/ 0 w 6223000"/>
                <a:gd name="connsiteY0" fmla="*/ 2959100 h 2959100"/>
                <a:gd name="connsiteX1" fmla="*/ 584200 w 6223000"/>
                <a:gd name="connsiteY1" fmla="*/ 1993900 h 2959100"/>
                <a:gd name="connsiteX2" fmla="*/ 1066800 w 6223000"/>
                <a:gd name="connsiteY2" fmla="*/ 1270000 h 2959100"/>
                <a:gd name="connsiteX3" fmla="*/ 1435100 w 6223000"/>
                <a:gd name="connsiteY3" fmla="*/ 889000 h 2959100"/>
                <a:gd name="connsiteX4" fmla="*/ 1841500 w 6223000"/>
                <a:gd name="connsiteY4" fmla="*/ 558800 h 2959100"/>
                <a:gd name="connsiteX5" fmla="*/ 2387600 w 6223000"/>
                <a:gd name="connsiteY5" fmla="*/ 279400 h 2959100"/>
                <a:gd name="connsiteX6" fmla="*/ 3403600 w 6223000"/>
                <a:gd name="connsiteY6" fmla="*/ 114300 h 2959100"/>
                <a:gd name="connsiteX7" fmla="*/ 5346700 w 6223000"/>
                <a:gd name="connsiteY7" fmla="*/ 0 h 2959100"/>
                <a:gd name="connsiteX8" fmla="*/ 6223000 w 6223000"/>
                <a:gd name="connsiteY8" fmla="*/ 38100 h 2959100"/>
                <a:gd name="connsiteX0" fmla="*/ 0 w 6223000"/>
                <a:gd name="connsiteY0" fmla="*/ 2959100 h 2959100"/>
                <a:gd name="connsiteX1" fmla="*/ 584200 w 6223000"/>
                <a:gd name="connsiteY1" fmla="*/ 1993900 h 2959100"/>
                <a:gd name="connsiteX2" fmla="*/ 1066800 w 6223000"/>
                <a:gd name="connsiteY2" fmla="*/ 1270000 h 2959100"/>
                <a:gd name="connsiteX3" fmla="*/ 1435100 w 6223000"/>
                <a:gd name="connsiteY3" fmla="*/ 889000 h 2959100"/>
                <a:gd name="connsiteX4" fmla="*/ 1841500 w 6223000"/>
                <a:gd name="connsiteY4" fmla="*/ 558800 h 2959100"/>
                <a:gd name="connsiteX5" fmla="*/ 2387600 w 6223000"/>
                <a:gd name="connsiteY5" fmla="*/ 279400 h 2959100"/>
                <a:gd name="connsiteX6" fmla="*/ 3403600 w 6223000"/>
                <a:gd name="connsiteY6" fmla="*/ 114300 h 2959100"/>
                <a:gd name="connsiteX7" fmla="*/ 5346700 w 6223000"/>
                <a:gd name="connsiteY7" fmla="*/ 0 h 2959100"/>
                <a:gd name="connsiteX8" fmla="*/ 6223000 w 6223000"/>
                <a:gd name="connsiteY8" fmla="*/ 38100 h 2959100"/>
                <a:gd name="connsiteX0" fmla="*/ 0 w 6223000"/>
                <a:gd name="connsiteY0" fmla="*/ 2959100 h 2959100"/>
                <a:gd name="connsiteX1" fmla="*/ 584200 w 6223000"/>
                <a:gd name="connsiteY1" fmla="*/ 1993900 h 2959100"/>
                <a:gd name="connsiteX2" fmla="*/ 1066800 w 6223000"/>
                <a:gd name="connsiteY2" fmla="*/ 1270000 h 2959100"/>
                <a:gd name="connsiteX3" fmla="*/ 1435100 w 6223000"/>
                <a:gd name="connsiteY3" fmla="*/ 889000 h 2959100"/>
                <a:gd name="connsiteX4" fmla="*/ 1841500 w 6223000"/>
                <a:gd name="connsiteY4" fmla="*/ 558800 h 2959100"/>
                <a:gd name="connsiteX5" fmla="*/ 2465092 w 6223000"/>
                <a:gd name="connsiteY5" fmla="*/ 263902 h 2959100"/>
                <a:gd name="connsiteX6" fmla="*/ 3403600 w 6223000"/>
                <a:gd name="connsiteY6" fmla="*/ 114300 h 2959100"/>
                <a:gd name="connsiteX7" fmla="*/ 5346700 w 6223000"/>
                <a:gd name="connsiteY7" fmla="*/ 0 h 2959100"/>
                <a:gd name="connsiteX8" fmla="*/ 6223000 w 6223000"/>
                <a:gd name="connsiteY8" fmla="*/ 38100 h 2959100"/>
                <a:gd name="connsiteX0" fmla="*/ 0 w 6223000"/>
                <a:gd name="connsiteY0" fmla="*/ 2959100 h 2959100"/>
                <a:gd name="connsiteX1" fmla="*/ 584200 w 6223000"/>
                <a:gd name="connsiteY1" fmla="*/ 1993900 h 2959100"/>
                <a:gd name="connsiteX2" fmla="*/ 1066800 w 6223000"/>
                <a:gd name="connsiteY2" fmla="*/ 1270000 h 2959100"/>
                <a:gd name="connsiteX3" fmla="*/ 1435100 w 6223000"/>
                <a:gd name="connsiteY3" fmla="*/ 889000 h 2959100"/>
                <a:gd name="connsiteX4" fmla="*/ 1841500 w 6223000"/>
                <a:gd name="connsiteY4" fmla="*/ 558800 h 2959100"/>
                <a:gd name="connsiteX5" fmla="*/ 2465092 w 6223000"/>
                <a:gd name="connsiteY5" fmla="*/ 263902 h 2959100"/>
                <a:gd name="connsiteX6" fmla="*/ 3403600 w 6223000"/>
                <a:gd name="connsiteY6" fmla="*/ 114300 h 2959100"/>
                <a:gd name="connsiteX7" fmla="*/ 5346700 w 6223000"/>
                <a:gd name="connsiteY7" fmla="*/ 0 h 2959100"/>
                <a:gd name="connsiteX8" fmla="*/ 6223000 w 6223000"/>
                <a:gd name="connsiteY8" fmla="*/ 38100 h 2959100"/>
                <a:gd name="connsiteX0" fmla="*/ 0 w 6223000"/>
                <a:gd name="connsiteY0" fmla="*/ 2959100 h 2959100"/>
                <a:gd name="connsiteX1" fmla="*/ 584200 w 6223000"/>
                <a:gd name="connsiteY1" fmla="*/ 1993900 h 2959100"/>
                <a:gd name="connsiteX2" fmla="*/ 1066800 w 6223000"/>
                <a:gd name="connsiteY2" fmla="*/ 1270000 h 2959100"/>
                <a:gd name="connsiteX3" fmla="*/ 1435100 w 6223000"/>
                <a:gd name="connsiteY3" fmla="*/ 889000 h 2959100"/>
                <a:gd name="connsiteX4" fmla="*/ 1841500 w 6223000"/>
                <a:gd name="connsiteY4" fmla="*/ 558800 h 2959100"/>
                <a:gd name="connsiteX5" fmla="*/ 2465092 w 6223000"/>
                <a:gd name="connsiteY5" fmla="*/ 263902 h 2959100"/>
                <a:gd name="connsiteX6" fmla="*/ 3403600 w 6223000"/>
                <a:gd name="connsiteY6" fmla="*/ 114300 h 2959100"/>
                <a:gd name="connsiteX7" fmla="*/ 5346700 w 6223000"/>
                <a:gd name="connsiteY7" fmla="*/ 0 h 2959100"/>
                <a:gd name="connsiteX8" fmla="*/ 6223000 w 6223000"/>
                <a:gd name="connsiteY8" fmla="*/ 38100 h 2959100"/>
                <a:gd name="connsiteX0" fmla="*/ 0 w 6223000"/>
                <a:gd name="connsiteY0" fmla="*/ 2959100 h 2959100"/>
                <a:gd name="connsiteX1" fmla="*/ 584200 w 6223000"/>
                <a:gd name="connsiteY1" fmla="*/ 1993900 h 2959100"/>
                <a:gd name="connsiteX2" fmla="*/ 1066800 w 6223000"/>
                <a:gd name="connsiteY2" fmla="*/ 1270000 h 2959100"/>
                <a:gd name="connsiteX3" fmla="*/ 1435100 w 6223000"/>
                <a:gd name="connsiteY3" fmla="*/ 889000 h 2959100"/>
                <a:gd name="connsiteX4" fmla="*/ 1841500 w 6223000"/>
                <a:gd name="connsiteY4" fmla="*/ 558800 h 2959100"/>
                <a:gd name="connsiteX5" fmla="*/ 2465092 w 6223000"/>
                <a:gd name="connsiteY5" fmla="*/ 263902 h 2959100"/>
                <a:gd name="connsiteX6" fmla="*/ 3403600 w 6223000"/>
                <a:gd name="connsiteY6" fmla="*/ 91053 h 2959100"/>
                <a:gd name="connsiteX7" fmla="*/ 5346700 w 6223000"/>
                <a:gd name="connsiteY7" fmla="*/ 0 h 2959100"/>
                <a:gd name="connsiteX8" fmla="*/ 6223000 w 6223000"/>
                <a:gd name="connsiteY8" fmla="*/ 38100 h 2959100"/>
                <a:gd name="connsiteX0" fmla="*/ 0 w 6223000"/>
                <a:gd name="connsiteY0" fmla="*/ 2959100 h 2959100"/>
                <a:gd name="connsiteX1" fmla="*/ 584200 w 6223000"/>
                <a:gd name="connsiteY1" fmla="*/ 1993900 h 2959100"/>
                <a:gd name="connsiteX2" fmla="*/ 1066800 w 6223000"/>
                <a:gd name="connsiteY2" fmla="*/ 1270000 h 2959100"/>
                <a:gd name="connsiteX3" fmla="*/ 1435100 w 6223000"/>
                <a:gd name="connsiteY3" fmla="*/ 889000 h 2959100"/>
                <a:gd name="connsiteX4" fmla="*/ 1841500 w 6223000"/>
                <a:gd name="connsiteY4" fmla="*/ 558800 h 2959100"/>
                <a:gd name="connsiteX5" fmla="*/ 2465092 w 6223000"/>
                <a:gd name="connsiteY5" fmla="*/ 263902 h 2959100"/>
                <a:gd name="connsiteX6" fmla="*/ 3403600 w 6223000"/>
                <a:gd name="connsiteY6" fmla="*/ 91053 h 2959100"/>
                <a:gd name="connsiteX7" fmla="*/ 5346700 w 6223000"/>
                <a:gd name="connsiteY7" fmla="*/ 0 h 2959100"/>
                <a:gd name="connsiteX8" fmla="*/ 6223000 w 6223000"/>
                <a:gd name="connsiteY8" fmla="*/ 38100 h 2959100"/>
                <a:gd name="connsiteX0" fmla="*/ 0 w 6223000"/>
                <a:gd name="connsiteY0" fmla="*/ 2959100 h 2959100"/>
                <a:gd name="connsiteX1" fmla="*/ 584200 w 6223000"/>
                <a:gd name="connsiteY1" fmla="*/ 1993900 h 2959100"/>
                <a:gd name="connsiteX2" fmla="*/ 1066800 w 6223000"/>
                <a:gd name="connsiteY2" fmla="*/ 1270000 h 2959100"/>
                <a:gd name="connsiteX3" fmla="*/ 1435100 w 6223000"/>
                <a:gd name="connsiteY3" fmla="*/ 889000 h 2959100"/>
                <a:gd name="connsiteX4" fmla="*/ 1841500 w 6223000"/>
                <a:gd name="connsiteY4" fmla="*/ 558800 h 2959100"/>
                <a:gd name="connsiteX5" fmla="*/ 2465092 w 6223000"/>
                <a:gd name="connsiteY5" fmla="*/ 263902 h 2959100"/>
                <a:gd name="connsiteX6" fmla="*/ 3403600 w 6223000"/>
                <a:gd name="connsiteY6" fmla="*/ 91053 h 2959100"/>
                <a:gd name="connsiteX7" fmla="*/ 5346700 w 6223000"/>
                <a:gd name="connsiteY7" fmla="*/ 0 h 2959100"/>
                <a:gd name="connsiteX8" fmla="*/ 6223000 w 6223000"/>
                <a:gd name="connsiteY8" fmla="*/ 38100 h 2959100"/>
                <a:gd name="connsiteX0" fmla="*/ 0 w 6223000"/>
                <a:gd name="connsiteY0" fmla="*/ 2951351 h 2951351"/>
                <a:gd name="connsiteX1" fmla="*/ 584200 w 6223000"/>
                <a:gd name="connsiteY1" fmla="*/ 1986151 h 2951351"/>
                <a:gd name="connsiteX2" fmla="*/ 1066800 w 6223000"/>
                <a:gd name="connsiteY2" fmla="*/ 1262251 h 2951351"/>
                <a:gd name="connsiteX3" fmla="*/ 1435100 w 6223000"/>
                <a:gd name="connsiteY3" fmla="*/ 881251 h 2951351"/>
                <a:gd name="connsiteX4" fmla="*/ 1841500 w 6223000"/>
                <a:gd name="connsiteY4" fmla="*/ 551051 h 2951351"/>
                <a:gd name="connsiteX5" fmla="*/ 2465092 w 6223000"/>
                <a:gd name="connsiteY5" fmla="*/ 256153 h 2951351"/>
                <a:gd name="connsiteX6" fmla="*/ 3403600 w 6223000"/>
                <a:gd name="connsiteY6" fmla="*/ 83304 h 2951351"/>
                <a:gd name="connsiteX7" fmla="*/ 4974740 w 6223000"/>
                <a:gd name="connsiteY7" fmla="*/ 0 h 2951351"/>
                <a:gd name="connsiteX8" fmla="*/ 6223000 w 6223000"/>
                <a:gd name="connsiteY8" fmla="*/ 30351 h 2951351"/>
                <a:gd name="connsiteX0" fmla="*/ 0 w 6223000"/>
                <a:gd name="connsiteY0" fmla="*/ 2952562 h 2952562"/>
                <a:gd name="connsiteX1" fmla="*/ 584200 w 6223000"/>
                <a:gd name="connsiteY1" fmla="*/ 1987362 h 2952562"/>
                <a:gd name="connsiteX2" fmla="*/ 1066800 w 6223000"/>
                <a:gd name="connsiteY2" fmla="*/ 1263462 h 2952562"/>
                <a:gd name="connsiteX3" fmla="*/ 1435100 w 6223000"/>
                <a:gd name="connsiteY3" fmla="*/ 882462 h 2952562"/>
                <a:gd name="connsiteX4" fmla="*/ 1841500 w 6223000"/>
                <a:gd name="connsiteY4" fmla="*/ 552262 h 2952562"/>
                <a:gd name="connsiteX5" fmla="*/ 2465092 w 6223000"/>
                <a:gd name="connsiteY5" fmla="*/ 257364 h 2952562"/>
                <a:gd name="connsiteX6" fmla="*/ 3403600 w 6223000"/>
                <a:gd name="connsiteY6" fmla="*/ 84515 h 2952562"/>
                <a:gd name="connsiteX7" fmla="*/ 4974740 w 6223000"/>
                <a:gd name="connsiteY7" fmla="*/ 1211 h 2952562"/>
                <a:gd name="connsiteX8" fmla="*/ 6223000 w 6223000"/>
                <a:gd name="connsiteY8" fmla="*/ 31562 h 2952562"/>
                <a:gd name="connsiteX0" fmla="*/ 0 w 6223000"/>
                <a:gd name="connsiteY0" fmla="*/ 2952562 h 2952562"/>
                <a:gd name="connsiteX1" fmla="*/ 584200 w 6223000"/>
                <a:gd name="connsiteY1" fmla="*/ 1987362 h 2952562"/>
                <a:gd name="connsiteX2" fmla="*/ 1066800 w 6223000"/>
                <a:gd name="connsiteY2" fmla="*/ 1263462 h 2952562"/>
                <a:gd name="connsiteX3" fmla="*/ 1435100 w 6223000"/>
                <a:gd name="connsiteY3" fmla="*/ 882462 h 2952562"/>
                <a:gd name="connsiteX4" fmla="*/ 1841500 w 6223000"/>
                <a:gd name="connsiteY4" fmla="*/ 552262 h 2952562"/>
                <a:gd name="connsiteX5" fmla="*/ 2465092 w 6223000"/>
                <a:gd name="connsiteY5" fmla="*/ 257364 h 2952562"/>
                <a:gd name="connsiteX6" fmla="*/ 3403600 w 6223000"/>
                <a:gd name="connsiteY6" fmla="*/ 84515 h 2952562"/>
                <a:gd name="connsiteX7" fmla="*/ 4974740 w 6223000"/>
                <a:gd name="connsiteY7" fmla="*/ 1211 h 2952562"/>
                <a:gd name="connsiteX8" fmla="*/ 6223000 w 6223000"/>
                <a:gd name="connsiteY8" fmla="*/ 31562 h 2952562"/>
                <a:gd name="connsiteX0" fmla="*/ 0 w 6223000"/>
                <a:gd name="connsiteY0" fmla="*/ 2952562 h 2952562"/>
                <a:gd name="connsiteX1" fmla="*/ 584200 w 6223000"/>
                <a:gd name="connsiteY1" fmla="*/ 1987362 h 2952562"/>
                <a:gd name="connsiteX2" fmla="*/ 1066800 w 6223000"/>
                <a:gd name="connsiteY2" fmla="*/ 1263462 h 2952562"/>
                <a:gd name="connsiteX3" fmla="*/ 1435100 w 6223000"/>
                <a:gd name="connsiteY3" fmla="*/ 882462 h 2952562"/>
                <a:gd name="connsiteX4" fmla="*/ 1841500 w 6223000"/>
                <a:gd name="connsiteY4" fmla="*/ 552262 h 2952562"/>
                <a:gd name="connsiteX5" fmla="*/ 2465092 w 6223000"/>
                <a:gd name="connsiteY5" fmla="*/ 257364 h 2952562"/>
                <a:gd name="connsiteX6" fmla="*/ 3403600 w 6223000"/>
                <a:gd name="connsiteY6" fmla="*/ 84515 h 2952562"/>
                <a:gd name="connsiteX7" fmla="*/ 4974740 w 6223000"/>
                <a:gd name="connsiteY7" fmla="*/ 1211 h 2952562"/>
                <a:gd name="connsiteX8" fmla="*/ 6223000 w 6223000"/>
                <a:gd name="connsiteY8" fmla="*/ 31562 h 2952562"/>
                <a:gd name="connsiteX0" fmla="*/ 0 w 6223000"/>
                <a:gd name="connsiteY0" fmla="*/ 2952562 h 2952562"/>
                <a:gd name="connsiteX1" fmla="*/ 584200 w 6223000"/>
                <a:gd name="connsiteY1" fmla="*/ 1987362 h 2952562"/>
                <a:gd name="connsiteX2" fmla="*/ 1077132 w 6223000"/>
                <a:gd name="connsiteY2" fmla="*/ 1268628 h 2952562"/>
                <a:gd name="connsiteX3" fmla="*/ 1435100 w 6223000"/>
                <a:gd name="connsiteY3" fmla="*/ 882462 h 2952562"/>
                <a:gd name="connsiteX4" fmla="*/ 1841500 w 6223000"/>
                <a:gd name="connsiteY4" fmla="*/ 552262 h 2952562"/>
                <a:gd name="connsiteX5" fmla="*/ 2465092 w 6223000"/>
                <a:gd name="connsiteY5" fmla="*/ 257364 h 2952562"/>
                <a:gd name="connsiteX6" fmla="*/ 3403600 w 6223000"/>
                <a:gd name="connsiteY6" fmla="*/ 84515 h 2952562"/>
                <a:gd name="connsiteX7" fmla="*/ 4974740 w 6223000"/>
                <a:gd name="connsiteY7" fmla="*/ 1211 h 2952562"/>
                <a:gd name="connsiteX8" fmla="*/ 6223000 w 6223000"/>
                <a:gd name="connsiteY8" fmla="*/ 31562 h 2952562"/>
                <a:gd name="connsiteX0" fmla="*/ 0 w 6223000"/>
                <a:gd name="connsiteY0" fmla="*/ 2952562 h 2952562"/>
                <a:gd name="connsiteX1" fmla="*/ 584200 w 6223000"/>
                <a:gd name="connsiteY1" fmla="*/ 1987362 h 2952562"/>
                <a:gd name="connsiteX2" fmla="*/ 1077132 w 6223000"/>
                <a:gd name="connsiteY2" fmla="*/ 1268628 h 2952562"/>
                <a:gd name="connsiteX3" fmla="*/ 1435100 w 6223000"/>
                <a:gd name="connsiteY3" fmla="*/ 882462 h 2952562"/>
                <a:gd name="connsiteX4" fmla="*/ 1856998 w 6223000"/>
                <a:gd name="connsiteY4" fmla="*/ 562594 h 2952562"/>
                <a:gd name="connsiteX5" fmla="*/ 2465092 w 6223000"/>
                <a:gd name="connsiteY5" fmla="*/ 257364 h 2952562"/>
                <a:gd name="connsiteX6" fmla="*/ 3403600 w 6223000"/>
                <a:gd name="connsiteY6" fmla="*/ 84515 h 2952562"/>
                <a:gd name="connsiteX7" fmla="*/ 4974740 w 6223000"/>
                <a:gd name="connsiteY7" fmla="*/ 1211 h 2952562"/>
                <a:gd name="connsiteX8" fmla="*/ 6223000 w 6223000"/>
                <a:gd name="connsiteY8" fmla="*/ 31562 h 2952562"/>
                <a:gd name="connsiteX0" fmla="*/ 0 w 6223000"/>
                <a:gd name="connsiteY0" fmla="*/ 2952562 h 2952562"/>
                <a:gd name="connsiteX1" fmla="*/ 584200 w 6223000"/>
                <a:gd name="connsiteY1" fmla="*/ 1987362 h 2952562"/>
                <a:gd name="connsiteX2" fmla="*/ 1077132 w 6223000"/>
                <a:gd name="connsiteY2" fmla="*/ 1268628 h 2952562"/>
                <a:gd name="connsiteX3" fmla="*/ 1435100 w 6223000"/>
                <a:gd name="connsiteY3" fmla="*/ 882462 h 2952562"/>
                <a:gd name="connsiteX4" fmla="*/ 1856998 w 6223000"/>
                <a:gd name="connsiteY4" fmla="*/ 562594 h 2952562"/>
                <a:gd name="connsiteX5" fmla="*/ 2465092 w 6223000"/>
                <a:gd name="connsiteY5" fmla="*/ 257364 h 2952562"/>
                <a:gd name="connsiteX6" fmla="*/ 3403600 w 6223000"/>
                <a:gd name="connsiteY6" fmla="*/ 84515 h 2952562"/>
                <a:gd name="connsiteX7" fmla="*/ 4974740 w 6223000"/>
                <a:gd name="connsiteY7" fmla="*/ 1211 h 2952562"/>
                <a:gd name="connsiteX8" fmla="*/ 6223000 w 6223000"/>
                <a:gd name="connsiteY8" fmla="*/ 31562 h 2952562"/>
                <a:gd name="connsiteX0" fmla="*/ 0 w 6223000"/>
                <a:gd name="connsiteY0" fmla="*/ 2952562 h 2952562"/>
                <a:gd name="connsiteX1" fmla="*/ 584200 w 6223000"/>
                <a:gd name="connsiteY1" fmla="*/ 1987362 h 2952562"/>
                <a:gd name="connsiteX2" fmla="*/ 1077132 w 6223000"/>
                <a:gd name="connsiteY2" fmla="*/ 1268628 h 2952562"/>
                <a:gd name="connsiteX3" fmla="*/ 1435100 w 6223000"/>
                <a:gd name="connsiteY3" fmla="*/ 882462 h 2952562"/>
                <a:gd name="connsiteX4" fmla="*/ 1856998 w 6223000"/>
                <a:gd name="connsiteY4" fmla="*/ 562594 h 2952562"/>
                <a:gd name="connsiteX5" fmla="*/ 2465092 w 6223000"/>
                <a:gd name="connsiteY5" fmla="*/ 257364 h 2952562"/>
                <a:gd name="connsiteX6" fmla="*/ 3403600 w 6223000"/>
                <a:gd name="connsiteY6" fmla="*/ 84515 h 2952562"/>
                <a:gd name="connsiteX7" fmla="*/ 4974740 w 6223000"/>
                <a:gd name="connsiteY7" fmla="*/ 1211 h 2952562"/>
                <a:gd name="connsiteX8" fmla="*/ 6223000 w 6223000"/>
                <a:gd name="connsiteY8" fmla="*/ 31562 h 2952562"/>
                <a:gd name="connsiteX0" fmla="*/ 0 w 6223000"/>
                <a:gd name="connsiteY0" fmla="*/ 2952562 h 2952562"/>
                <a:gd name="connsiteX1" fmla="*/ 584200 w 6223000"/>
                <a:gd name="connsiteY1" fmla="*/ 1987362 h 2952562"/>
                <a:gd name="connsiteX2" fmla="*/ 1077132 w 6223000"/>
                <a:gd name="connsiteY2" fmla="*/ 1268628 h 2952562"/>
                <a:gd name="connsiteX3" fmla="*/ 1435100 w 6223000"/>
                <a:gd name="connsiteY3" fmla="*/ 882462 h 2952562"/>
                <a:gd name="connsiteX4" fmla="*/ 1856998 w 6223000"/>
                <a:gd name="connsiteY4" fmla="*/ 562594 h 2952562"/>
                <a:gd name="connsiteX5" fmla="*/ 2465092 w 6223000"/>
                <a:gd name="connsiteY5" fmla="*/ 257364 h 2952562"/>
                <a:gd name="connsiteX6" fmla="*/ 3403600 w 6223000"/>
                <a:gd name="connsiteY6" fmla="*/ 84515 h 2952562"/>
                <a:gd name="connsiteX7" fmla="*/ 4974740 w 6223000"/>
                <a:gd name="connsiteY7" fmla="*/ 1211 h 2952562"/>
                <a:gd name="connsiteX8" fmla="*/ 6223000 w 6223000"/>
                <a:gd name="connsiteY8" fmla="*/ 31562 h 2952562"/>
                <a:gd name="connsiteX0" fmla="*/ 0 w 6223000"/>
                <a:gd name="connsiteY0" fmla="*/ 2952562 h 2952562"/>
                <a:gd name="connsiteX1" fmla="*/ 584200 w 6223000"/>
                <a:gd name="connsiteY1" fmla="*/ 1987362 h 2952562"/>
                <a:gd name="connsiteX2" fmla="*/ 1077132 w 6223000"/>
                <a:gd name="connsiteY2" fmla="*/ 1268628 h 2952562"/>
                <a:gd name="connsiteX3" fmla="*/ 1435100 w 6223000"/>
                <a:gd name="connsiteY3" fmla="*/ 882462 h 2952562"/>
                <a:gd name="connsiteX4" fmla="*/ 1846666 w 6223000"/>
                <a:gd name="connsiteY4" fmla="*/ 557428 h 2952562"/>
                <a:gd name="connsiteX5" fmla="*/ 2465092 w 6223000"/>
                <a:gd name="connsiteY5" fmla="*/ 257364 h 2952562"/>
                <a:gd name="connsiteX6" fmla="*/ 3403600 w 6223000"/>
                <a:gd name="connsiteY6" fmla="*/ 84515 h 2952562"/>
                <a:gd name="connsiteX7" fmla="*/ 4974740 w 6223000"/>
                <a:gd name="connsiteY7" fmla="*/ 1211 h 2952562"/>
                <a:gd name="connsiteX8" fmla="*/ 6223000 w 6223000"/>
                <a:gd name="connsiteY8" fmla="*/ 31562 h 2952562"/>
                <a:gd name="connsiteX0" fmla="*/ 0 w 6223000"/>
                <a:gd name="connsiteY0" fmla="*/ 2952562 h 2952562"/>
                <a:gd name="connsiteX1" fmla="*/ 584200 w 6223000"/>
                <a:gd name="connsiteY1" fmla="*/ 1987362 h 2952562"/>
                <a:gd name="connsiteX2" fmla="*/ 1077132 w 6223000"/>
                <a:gd name="connsiteY2" fmla="*/ 1268628 h 2952562"/>
                <a:gd name="connsiteX3" fmla="*/ 1435100 w 6223000"/>
                <a:gd name="connsiteY3" fmla="*/ 882462 h 2952562"/>
                <a:gd name="connsiteX4" fmla="*/ 1846666 w 6223000"/>
                <a:gd name="connsiteY4" fmla="*/ 557428 h 2952562"/>
                <a:gd name="connsiteX5" fmla="*/ 2465092 w 6223000"/>
                <a:gd name="connsiteY5" fmla="*/ 257364 h 2952562"/>
                <a:gd name="connsiteX6" fmla="*/ 3403600 w 6223000"/>
                <a:gd name="connsiteY6" fmla="*/ 84515 h 2952562"/>
                <a:gd name="connsiteX7" fmla="*/ 4974740 w 6223000"/>
                <a:gd name="connsiteY7" fmla="*/ 1211 h 2952562"/>
                <a:gd name="connsiteX8" fmla="*/ 6223000 w 6223000"/>
                <a:gd name="connsiteY8" fmla="*/ 31562 h 2952562"/>
                <a:gd name="connsiteX0" fmla="*/ 0 w 6223000"/>
                <a:gd name="connsiteY0" fmla="*/ 2952562 h 2952562"/>
                <a:gd name="connsiteX1" fmla="*/ 584200 w 6223000"/>
                <a:gd name="connsiteY1" fmla="*/ 1987362 h 2952562"/>
                <a:gd name="connsiteX2" fmla="*/ 1077132 w 6223000"/>
                <a:gd name="connsiteY2" fmla="*/ 1268628 h 2952562"/>
                <a:gd name="connsiteX3" fmla="*/ 1435100 w 6223000"/>
                <a:gd name="connsiteY3" fmla="*/ 882462 h 2952562"/>
                <a:gd name="connsiteX4" fmla="*/ 1846666 w 6223000"/>
                <a:gd name="connsiteY4" fmla="*/ 557428 h 2952562"/>
                <a:gd name="connsiteX5" fmla="*/ 2465092 w 6223000"/>
                <a:gd name="connsiteY5" fmla="*/ 257364 h 2952562"/>
                <a:gd name="connsiteX6" fmla="*/ 3403600 w 6223000"/>
                <a:gd name="connsiteY6" fmla="*/ 84515 h 2952562"/>
                <a:gd name="connsiteX7" fmla="*/ 4974740 w 6223000"/>
                <a:gd name="connsiteY7" fmla="*/ 1211 h 2952562"/>
                <a:gd name="connsiteX8" fmla="*/ 6223000 w 6223000"/>
                <a:gd name="connsiteY8" fmla="*/ 31562 h 2952562"/>
                <a:gd name="connsiteX0" fmla="*/ 0 w 6223000"/>
                <a:gd name="connsiteY0" fmla="*/ 2952562 h 2952562"/>
                <a:gd name="connsiteX1" fmla="*/ 584200 w 6223000"/>
                <a:gd name="connsiteY1" fmla="*/ 1987362 h 2952562"/>
                <a:gd name="connsiteX2" fmla="*/ 1077132 w 6223000"/>
                <a:gd name="connsiteY2" fmla="*/ 1268628 h 2952562"/>
                <a:gd name="connsiteX3" fmla="*/ 1435100 w 6223000"/>
                <a:gd name="connsiteY3" fmla="*/ 882462 h 2952562"/>
                <a:gd name="connsiteX4" fmla="*/ 1846666 w 6223000"/>
                <a:gd name="connsiteY4" fmla="*/ 557428 h 2952562"/>
                <a:gd name="connsiteX5" fmla="*/ 2465092 w 6223000"/>
                <a:gd name="connsiteY5" fmla="*/ 257364 h 2952562"/>
                <a:gd name="connsiteX6" fmla="*/ 3403600 w 6223000"/>
                <a:gd name="connsiteY6" fmla="*/ 84515 h 2952562"/>
                <a:gd name="connsiteX7" fmla="*/ 4974740 w 6223000"/>
                <a:gd name="connsiteY7" fmla="*/ 1211 h 2952562"/>
                <a:gd name="connsiteX8" fmla="*/ 6223000 w 6223000"/>
                <a:gd name="connsiteY8" fmla="*/ 31562 h 2952562"/>
                <a:gd name="connsiteX0" fmla="*/ 0 w 6223000"/>
                <a:gd name="connsiteY0" fmla="*/ 2952562 h 2952562"/>
                <a:gd name="connsiteX1" fmla="*/ 584200 w 6223000"/>
                <a:gd name="connsiteY1" fmla="*/ 1987362 h 2952562"/>
                <a:gd name="connsiteX2" fmla="*/ 1077132 w 6223000"/>
                <a:gd name="connsiteY2" fmla="*/ 1268628 h 2952562"/>
                <a:gd name="connsiteX3" fmla="*/ 1435100 w 6223000"/>
                <a:gd name="connsiteY3" fmla="*/ 882462 h 2952562"/>
                <a:gd name="connsiteX4" fmla="*/ 1846666 w 6223000"/>
                <a:gd name="connsiteY4" fmla="*/ 557428 h 2952562"/>
                <a:gd name="connsiteX5" fmla="*/ 2465092 w 6223000"/>
                <a:gd name="connsiteY5" fmla="*/ 257364 h 2952562"/>
                <a:gd name="connsiteX6" fmla="*/ 3403600 w 6223000"/>
                <a:gd name="connsiteY6" fmla="*/ 84515 h 2952562"/>
                <a:gd name="connsiteX7" fmla="*/ 4974740 w 6223000"/>
                <a:gd name="connsiteY7" fmla="*/ 1211 h 2952562"/>
                <a:gd name="connsiteX8" fmla="*/ 6223000 w 6223000"/>
                <a:gd name="connsiteY8" fmla="*/ 31562 h 2952562"/>
                <a:gd name="connsiteX0" fmla="*/ 0 w 6223000"/>
                <a:gd name="connsiteY0" fmla="*/ 2953149 h 2953149"/>
                <a:gd name="connsiteX1" fmla="*/ 584200 w 6223000"/>
                <a:gd name="connsiteY1" fmla="*/ 1987949 h 2953149"/>
                <a:gd name="connsiteX2" fmla="*/ 1077132 w 6223000"/>
                <a:gd name="connsiteY2" fmla="*/ 1269215 h 2953149"/>
                <a:gd name="connsiteX3" fmla="*/ 1435100 w 6223000"/>
                <a:gd name="connsiteY3" fmla="*/ 883049 h 2953149"/>
                <a:gd name="connsiteX4" fmla="*/ 1846666 w 6223000"/>
                <a:gd name="connsiteY4" fmla="*/ 558015 h 2953149"/>
                <a:gd name="connsiteX5" fmla="*/ 2465092 w 6223000"/>
                <a:gd name="connsiteY5" fmla="*/ 257951 h 2953149"/>
                <a:gd name="connsiteX6" fmla="*/ 3403600 w 6223000"/>
                <a:gd name="connsiteY6" fmla="*/ 85102 h 2953149"/>
                <a:gd name="connsiteX7" fmla="*/ 4974740 w 6223000"/>
                <a:gd name="connsiteY7" fmla="*/ 1798 h 2953149"/>
                <a:gd name="connsiteX8" fmla="*/ 6223000 w 6223000"/>
                <a:gd name="connsiteY8" fmla="*/ 32149 h 2953149"/>
                <a:gd name="connsiteX0" fmla="*/ 0 w 6223000"/>
                <a:gd name="connsiteY0" fmla="*/ 2953149 h 2953149"/>
                <a:gd name="connsiteX1" fmla="*/ 584200 w 6223000"/>
                <a:gd name="connsiteY1" fmla="*/ 1987949 h 2953149"/>
                <a:gd name="connsiteX2" fmla="*/ 1077132 w 6223000"/>
                <a:gd name="connsiteY2" fmla="*/ 1269215 h 2953149"/>
                <a:gd name="connsiteX3" fmla="*/ 1435100 w 6223000"/>
                <a:gd name="connsiteY3" fmla="*/ 883049 h 2953149"/>
                <a:gd name="connsiteX4" fmla="*/ 1846666 w 6223000"/>
                <a:gd name="connsiteY4" fmla="*/ 558015 h 2953149"/>
                <a:gd name="connsiteX5" fmla="*/ 2465092 w 6223000"/>
                <a:gd name="connsiteY5" fmla="*/ 257951 h 2953149"/>
                <a:gd name="connsiteX6" fmla="*/ 3403600 w 6223000"/>
                <a:gd name="connsiteY6" fmla="*/ 85102 h 2953149"/>
                <a:gd name="connsiteX7" fmla="*/ 4974740 w 6223000"/>
                <a:gd name="connsiteY7" fmla="*/ 1798 h 2953149"/>
                <a:gd name="connsiteX8" fmla="*/ 6223000 w 6223000"/>
                <a:gd name="connsiteY8" fmla="*/ 32149 h 2953149"/>
                <a:gd name="connsiteX0" fmla="*/ 0 w 6223000"/>
                <a:gd name="connsiteY0" fmla="*/ 2953149 h 2953149"/>
                <a:gd name="connsiteX1" fmla="*/ 584200 w 6223000"/>
                <a:gd name="connsiteY1" fmla="*/ 1987949 h 2953149"/>
                <a:gd name="connsiteX2" fmla="*/ 1077132 w 6223000"/>
                <a:gd name="connsiteY2" fmla="*/ 1269215 h 2953149"/>
                <a:gd name="connsiteX3" fmla="*/ 1435100 w 6223000"/>
                <a:gd name="connsiteY3" fmla="*/ 883049 h 2953149"/>
                <a:gd name="connsiteX4" fmla="*/ 1846666 w 6223000"/>
                <a:gd name="connsiteY4" fmla="*/ 558015 h 2953149"/>
                <a:gd name="connsiteX5" fmla="*/ 2465092 w 6223000"/>
                <a:gd name="connsiteY5" fmla="*/ 257951 h 2953149"/>
                <a:gd name="connsiteX6" fmla="*/ 3403600 w 6223000"/>
                <a:gd name="connsiteY6" fmla="*/ 85102 h 2953149"/>
                <a:gd name="connsiteX7" fmla="*/ 4974740 w 6223000"/>
                <a:gd name="connsiteY7" fmla="*/ 1798 h 2953149"/>
                <a:gd name="connsiteX8" fmla="*/ 6223000 w 6223000"/>
                <a:gd name="connsiteY8" fmla="*/ 32149 h 2953149"/>
                <a:gd name="connsiteX0" fmla="*/ 0 w 6223000"/>
                <a:gd name="connsiteY0" fmla="*/ 2953149 h 2953149"/>
                <a:gd name="connsiteX1" fmla="*/ 584200 w 6223000"/>
                <a:gd name="connsiteY1" fmla="*/ 1987949 h 2953149"/>
                <a:gd name="connsiteX2" fmla="*/ 1087464 w 6223000"/>
                <a:gd name="connsiteY2" fmla="*/ 1269215 h 2953149"/>
                <a:gd name="connsiteX3" fmla="*/ 1435100 w 6223000"/>
                <a:gd name="connsiteY3" fmla="*/ 883049 h 2953149"/>
                <a:gd name="connsiteX4" fmla="*/ 1846666 w 6223000"/>
                <a:gd name="connsiteY4" fmla="*/ 558015 h 2953149"/>
                <a:gd name="connsiteX5" fmla="*/ 2465092 w 6223000"/>
                <a:gd name="connsiteY5" fmla="*/ 257951 h 2953149"/>
                <a:gd name="connsiteX6" fmla="*/ 3403600 w 6223000"/>
                <a:gd name="connsiteY6" fmla="*/ 85102 h 2953149"/>
                <a:gd name="connsiteX7" fmla="*/ 4974740 w 6223000"/>
                <a:gd name="connsiteY7" fmla="*/ 1798 h 2953149"/>
                <a:gd name="connsiteX8" fmla="*/ 6223000 w 6223000"/>
                <a:gd name="connsiteY8" fmla="*/ 32149 h 2953149"/>
                <a:gd name="connsiteX0" fmla="*/ 0 w 6223000"/>
                <a:gd name="connsiteY0" fmla="*/ 2953149 h 2953149"/>
                <a:gd name="connsiteX1" fmla="*/ 584200 w 6223000"/>
                <a:gd name="connsiteY1" fmla="*/ 1987949 h 2953149"/>
                <a:gd name="connsiteX2" fmla="*/ 1087464 w 6223000"/>
                <a:gd name="connsiteY2" fmla="*/ 1269215 h 2953149"/>
                <a:gd name="connsiteX3" fmla="*/ 1435100 w 6223000"/>
                <a:gd name="connsiteY3" fmla="*/ 883049 h 2953149"/>
                <a:gd name="connsiteX4" fmla="*/ 1846666 w 6223000"/>
                <a:gd name="connsiteY4" fmla="*/ 558015 h 2953149"/>
                <a:gd name="connsiteX5" fmla="*/ 2465092 w 6223000"/>
                <a:gd name="connsiteY5" fmla="*/ 257951 h 2953149"/>
                <a:gd name="connsiteX6" fmla="*/ 3403600 w 6223000"/>
                <a:gd name="connsiteY6" fmla="*/ 85102 h 2953149"/>
                <a:gd name="connsiteX7" fmla="*/ 4974740 w 6223000"/>
                <a:gd name="connsiteY7" fmla="*/ 1798 h 2953149"/>
                <a:gd name="connsiteX8" fmla="*/ 6223000 w 6223000"/>
                <a:gd name="connsiteY8" fmla="*/ 32149 h 2953149"/>
                <a:gd name="connsiteX0" fmla="*/ 0 w 6223000"/>
                <a:gd name="connsiteY0" fmla="*/ 2953149 h 2953149"/>
                <a:gd name="connsiteX1" fmla="*/ 584200 w 6223000"/>
                <a:gd name="connsiteY1" fmla="*/ 1987949 h 2953149"/>
                <a:gd name="connsiteX2" fmla="*/ 1087464 w 6223000"/>
                <a:gd name="connsiteY2" fmla="*/ 1269215 h 2953149"/>
                <a:gd name="connsiteX3" fmla="*/ 1435100 w 6223000"/>
                <a:gd name="connsiteY3" fmla="*/ 883049 h 2953149"/>
                <a:gd name="connsiteX4" fmla="*/ 1846666 w 6223000"/>
                <a:gd name="connsiteY4" fmla="*/ 558015 h 2953149"/>
                <a:gd name="connsiteX5" fmla="*/ 2465092 w 6223000"/>
                <a:gd name="connsiteY5" fmla="*/ 257951 h 2953149"/>
                <a:gd name="connsiteX6" fmla="*/ 3403600 w 6223000"/>
                <a:gd name="connsiteY6" fmla="*/ 85102 h 2953149"/>
                <a:gd name="connsiteX7" fmla="*/ 4974740 w 6223000"/>
                <a:gd name="connsiteY7" fmla="*/ 1798 h 2953149"/>
                <a:gd name="connsiteX8" fmla="*/ 6223000 w 6223000"/>
                <a:gd name="connsiteY8" fmla="*/ 32149 h 2953149"/>
                <a:gd name="connsiteX0" fmla="*/ 0 w 6223000"/>
                <a:gd name="connsiteY0" fmla="*/ 2953149 h 2953149"/>
                <a:gd name="connsiteX1" fmla="*/ 584200 w 6223000"/>
                <a:gd name="connsiteY1" fmla="*/ 1987949 h 2953149"/>
                <a:gd name="connsiteX2" fmla="*/ 1087464 w 6223000"/>
                <a:gd name="connsiteY2" fmla="*/ 1269215 h 2953149"/>
                <a:gd name="connsiteX3" fmla="*/ 1435100 w 6223000"/>
                <a:gd name="connsiteY3" fmla="*/ 883049 h 2953149"/>
                <a:gd name="connsiteX4" fmla="*/ 1846666 w 6223000"/>
                <a:gd name="connsiteY4" fmla="*/ 558015 h 2953149"/>
                <a:gd name="connsiteX5" fmla="*/ 2465092 w 6223000"/>
                <a:gd name="connsiteY5" fmla="*/ 257951 h 2953149"/>
                <a:gd name="connsiteX6" fmla="*/ 3403600 w 6223000"/>
                <a:gd name="connsiteY6" fmla="*/ 85102 h 2953149"/>
                <a:gd name="connsiteX7" fmla="*/ 4974740 w 6223000"/>
                <a:gd name="connsiteY7" fmla="*/ 1798 h 2953149"/>
                <a:gd name="connsiteX8" fmla="*/ 6223000 w 6223000"/>
                <a:gd name="connsiteY8" fmla="*/ 32149 h 2953149"/>
                <a:gd name="connsiteX0" fmla="*/ 0 w 6223000"/>
                <a:gd name="connsiteY0" fmla="*/ 2953149 h 2953149"/>
                <a:gd name="connsiteX1" fmla="*/ 584200 w 6223000"/>
                <a:gd name="connsiteY1" fmla="*/ 1987949 h 2953149"/>
                <a:gd name="connsiteX2" fmla="*/ 1077131 w 6223000"/>
                <a:gd name="connsiteY2" fmla="*/ 1253717 h 2953149"/>
                <a:gd name="connsiteX3" fmla="*/ 1435100 w 6223000"/>
                <a:gd name="connsiteY3" fmla="*/ 883049 h 2953149"/>
                <a:gd name="connsiteX4" fmla="*/ 1846666 w 6223000"/>
                <a:gd name="connsiteY4" fmla="*/ 558015 h 2953149"/>
                <a:gd name="connsiteX5" fmla="*/ 2465092 w 6223000"/>
                <a:gd name="connsiteY5" fmla="*/ 257951 h 2953149"/>
                <a:gd name="connsiteX6" fmla="*/ 3403600 w 6223000"/>
                <a:gd name="connsiteY6" fmla="*/ 85102 h 2953149"/>
                <a:gd name="connsiteX7" fmla="*/ 4974740 w 6223000"/>
                <a:gd name="connsiteY7" fmla="*/ 1798 h 2953149"/>
                <a:gd name="connsiteX8" fmla="*/ 6223000 w 6223000"/>
                <a:gd name="connsiteY8" fmla="*/ 32149 h 2953149"/>
                <a:gd name="connsiteX0" fmla="*/ 0 w 6223000"/>
                <a:gd name="connsiteY0" fmla="*/ 2953149 h 2953149"/>
                <a:gd name="connsiteX1" fmla="*/ 584200 w 6223000"/>
                <a:gd name="connsiteY1" fmla="*/ 1987949 h 2953149"/>
                <a:gd name="connsiteX2" fmla="*/ 1087463 w 6223000"/>
                <a:gd name="connsiteY2" fmla="*/ 1264049 h 2953149"/>
                <a:gd name="connsiteX3" fmla="*/ 1435100 w 6223000"/>
                <a:gd name="connsiteY3" fmla="*/ 883049 h 2953149"/>
                <a:gd name="connsiteX4" fmla="*/ 1846666 w 6223000"/>
                <a:gd name="connsiteY4" fmla="*/ 558015 h 2953149"/>
                <a:gd name="connsiteX5" fmla="*/ 2465092 w 6223000"/>
                <a:gd name="connsiteY5" fmla="*/ 257951 h 2953149"/>
                <a:gd name="connsiteX6" fmla="*/ 3403600 w 6223000"/>
                <a:gd name="connsiteY6" fmla="*/ 85102 h 2953149"/>
                <a:gd name="connsiteX7" fmla="*/ 4974740 w 6223000"/>
                <a:gd name="connsiteY7" fmla="*/ 1798 h 2953149"/>
                <a:gd name="connsiteX8" fmla="*/ 6223000 w 6223000"/>
                <a:gd name="connsiteY8" fmla="*/ 32149 h 29531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23000" h="2953149">
                  <a:moveTo>
                    <a:pt x="0" y="2953149"/>
                  </a:moveTo>
                  <a:lnTo>
                    <a:pt x="584200" y="1987949"/>
                  </a:lnTo>
                  <a:cubicBezTo>
                    <a:pt x="751955" y="1748371"/>
                    <a:pt x="919709" y="1493294"/>
                    <a:pt x="1087463" y="1264049"/>
                  </a:cubicBezTo>
                  <a:cubicBezTo>
                    <a:pt x="1217117" y="1099165"/>
                    <a:pt x="1300279" y="1011771"/>
                    <a:pt x="1435100" y="883049"/>
                  </a:cubicBezTo>
                  <a:cubicBezTo>
                    <a:pt x="1598119" y="743707"/>
                    <a:pt x="1688813" y="666360"/>
                    <a:pt x="1846666" y="558015"/>
                  </a:cubicBezTo>
                  <a:cubicBezTo>
                    <a:pt x="2044198" y="433885"/>
                    <a:pt x="2161657" y="366583"/>
                    <a:pt x="2465092" y="257951"/>
                  </a:cubicBezTo>
                  <a:cubicBezTo>
                    <a:pt x="2801176" y="161589"/>
                    <a:pt x="3005524" y="127220"/>
                    <a:pt x="3403600" y="85102"/>
                  </a:cubicBezTo>
                  <a:cubicBezTo>
                    <a:pt x="3911815" y="31503"/>
                    <a:pt x="4311543" y="-9179"/>
                    <a:pt x="4974740" y="1798"/>
                  </a:cubicBezTo>
                  <a:cubicBezTo>
                    <a:pt x="5421823" y="-3584"/>
                    <a:pt x="5806913" y="22032"/>
                    <a:pt x="6223000" y="32149"/>
                  </a:cubicBezTo>
                </a:path>
              </a:pathLst>
            </a:custGeom>
            <a:noFill/>
            <a:ln w="25400" cap="flat" cmpd="sng" algn="ctr">
              <a:solidFill>
                <a:srgbClr val="CE007C">
                  <a:alpha val="98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" name="Vrije vorm: vorm 61">
              <a:extLst>
                <a:ext uri="{FF2B5EF4-FFF2-40B4-BE49-F238E27FC236}">
                  <a16:creationId xmlns:a16="http://schemas.microsoft.com/office/drawing/2014/main" id="{8614979D-08CB-47BC-847A-0C3E438BEB7B}"/>
                </a:ext>
              </a:extLst>
            </p:cNvPr>
            <p:cNvSpPr/>
            <p:nvPr/>
          </p:nvSpPr>
          <p:spPr>
            <a:xfrm>
              <a:off x="1435100" y="2108200"/>
              <a:ext cx="6213100" cy="2921000"/>
            </a:xfrm>
            <a:custGeom>
              <a:avLst/>
              <a:gdLst>
                <a:gd name="connsiteX0" fmla="*/ 0 w 6210300"/>
                <a:gd name="connsiteY0" fmla="*/ 2946400 h 2946400"/>
                <a:gd name="connsiteX1" fmla="*/ 1079500 w 6210300"/>
                <a:gd name="connsiteY1" fmla="*/ 1981200 h 2946400"/>
                <a:gd name="connsiteX2" fmla="*/ 2108200 w 6210300"/>
                <a:gd name="connsiteY2" fmla="*/ 1219200 h 2946400"/>
                <a:gd name="connsiteX3" fmla="*/ 3149600 w 6210300"/>
                <a:gd name="connsiteY3" fmla="*/ 673100 h 2946400"/>
                <a:gd name="connsiteX4" fmla="*/ 4038600 w 6210300"/>
                <a:gd name="connsiteY4" fmla="*/ 368300 h 2946400"/>
                <a:gd name="connsiteX5" fmla="*/ 5080000 w 6210300"/>
                <a:gd name="connsiteY5" fmla="*/ 127000 h 2946400"/>
                <a:gd name="connsiteX6" fmla="*/ 6210300 w 6210300"/>
                <a:gd name="connsiteY6" fmla="*/ 0 h 2946400"/>
                <a:gd name="connsiteX0" fmla="*/ 0 w 6210300"/>
                <a:gd name="connsiteY0" fmla="*/ 2946400 h 2946400"/>
                <a:gd name="connsiteX1" fmla="*/ 1079500 w 6210300"/>
                <a:gd name="connsiteY1" fmla="*/ 1981200 h 2946400"/>
                <a:gd name="connsiteX2" fmla="*/ 2108200 w 6210300"/>
                <a:gd name="connsiteY2" fmla="*/ 1219200 h 2946400"/>
                <a:gd name="connsiteX3" fmla="*/ 3149600 w 6210300"/>
                <a:gd name="connsiteY3" fmla="*/ 673100 h 2946400"/>
                <a:gd name="connsiteX4" fmla="*/ 4038600 w 6210300"/>
                <a:gd name="connsiteY4" fmla="*/ 368300 h 2946400"/>
                <a:gd name="connsiteX5" fmla="*/ 5080000 w 6210300"/>
                <a:gd name="connsiteY5" fmla="*/ 127000 h 2946400"/>
                <a:gd name="connsiteX6" fmla="*/ 6210300 w 6210300"/>
                <a:gd name="connsiteY6" fmla="*/ 0 h 2946400"/>
                <a:gd name="connsiteX0" fmla="*/ 0 w 6194802"/>
                <a:gd name="connsiteY0" fmla="*/ 2938651 h 2938651"/>
                <a:gd name="connsiteX1" fmla="*/ 1079500 w 6194802"/>
                <a:gd name="connsiteY1" fmla="*/ 1973451 h 2938651"/>
                <a:gd name="connsiteX2" fmla="*/ 2108200 w 6194802"/>
                <a:gd name="connsiteY2" fmla="*/ 1211451 h 2938651"/>
                <a:gd name="connsiteX3" fmla="*/ 3149600 w 6194802"/>
                <a:gd name="connsiteY3" fmla="*/ 665351 h 2938651"/>
                <a:gd name="connsiteX4" fmla="*/ 4038600 w 6194802"/>
                <a:gd name="connsiteY4" fmla="*/ 360551 h 2938651"/>
                <a:gd name="connsiteX5" fmla="*/ 5080000 w 6194802"/>
                <a:gd name="connsiteY5" fmla="*/ 119251 h 2938651"/>
                <a:gd name="connsiteX6" fmla="*/ 6194802 w 6194802"/>
                <a:gd name="connsiteY6" fmla="*/ 0 h 2938651"/>
                <a:gd name="connsiteX0" fmla="*/ 0 w 6194802"/>
                <a:gd name="connsiteY0" fmla="*/ 2938651 h 2938651"/>
                <a:gd name="connsiteX1" fmla="*/ 1079500 w 6194802"/>
                <a:gd name="connsiteY1" fmla="*/ 1973451 h 2938651"/>
                <a:gd name="connsiteX2" fmla="*/ 2108200 w 6194802"/>
                <a:gd name="connsiteY2" fmla="*/ 1211451 h 2938651"/>
                <a:gd name="connsiteX3" fmla="*/ 3149600 w 6194802"/>
                <a:gd name="connsiteY3" fmla="*/ 665351 h 2938651"/>
                <a:gd name="connsiteX4" fmla="*/ 4038600 w 6194802"/>
                <a:gd name="connsiteY4" fmla="*/ 360551 h 2938651"/>
                <a:gd name="connsiteX5" fmla="*/ 5080000 w 6194802"/>
                <a:gd name="connsiteY5" fmla="*/ 119251 h 2938651"/>
                <a:gd name="connsiteX6" fmla="*/ 6194802 w 6194802"/>
                <a:gd name="connsiteY6" fmla="*/ 0 h 2938651"/>
                <a:gd name="connsiteX0" fmla="*/ 0 w 6194802"/>
                <a:gd name="connsiteY0" fmla="*/ 2938651 h 2938651"/>
                <a:gd name="connsiteX1" fmla="*/ 1079500 w 6194802"/>
                <a:gd name="connsiteY1" fmla="*/ 1973451 h 2938651"/>
                <a:gd name="connsiteX2" fmla="*/ 2108200 w 6194802"/>
                <a:gd name="connsiteY2" fmla="*/ 1211451 h 2938651"/>
                <a:gd name="connsiteX3" fmla="*/ 3149600 w 6194802"/>
                <a:gd name="connsiteY3" fmla="*/ 665351 h 2938651"/>
                <a:gd name="connsiteX4" fmla="*/ 4038600 w 6194802"/>
                <a:gd name="connsiteY4" fmla="*/ 360551 h 2938651"/>
                <a:gd name="connsiteX5" fmla="*/ 5002508 w 6194802"/>
                <a:gd name="connsiteY5" fmla="*/ 157996 h 2938651"/>
                <a:gd name="connsiteX6" fmla="*/ 6194802 w 6194802"/>
                <a:gd name="connsiteY6" fmla="*/ 0 h 2938651"/>
                <a:gd name="connsiteX0" fmla="*/ 0 w 6194802"/>
                <a:gd name="connsiteY0" fmla="*/ 2938651 h 2938651"/>
                <a:gd name="connsiteX1" fmla="*/ 1079500 w 6194802"/>
                <a:gd name="connsiteY1" fmla="*/ 1973451 h 2938651"/>
                <a:gd name="connsiteX2" fmla="*/ 2108200 w 6194802"/>
                <a:gd name="connsiteY2" fmla="*/ 1211451 h 2938651"/>
                <a:gd name="connsiteX3" fmla="*/ 3149600 w 6194802"/>
                <a:gd name="connsiteY3" fmla="*/ 665351 h 2938651"/>
                <a:gd name="connsiteX4" fmla="*/ 4038600 w 6194802"/>
                <a:gd name="connsiteY4" fmla="*/ 360551 h 2938651"/>
                <a:gd name="connsiteX5" fmla="*/ 5002508 w 6194802"/>
                <a:gd name="connsiteY5" fmla="*/ 157996 h 2938651"/>
                <a:gd name="connsiteX6" fmla="*/ 6194802 w 6194802"/>
                <a:gd name="connsiteY6" fmla="*/ 0 h 2938651"/>
                <a:gd name="connsiteX0" fmla="*/ 0 w 6194802"/>
                <a:gd name="connsiteY0" fmla="*/ 2938651 h 2938651"/>
                <a:gd name="connsiteX1" fmla="*/ 1079500 w 6194802"/>
                <a:gd name="connsiteY1" fmla="*/ 1973451 h 2938651"/>
                <a:gd name="connsiteX2" fmla="*/ 2108200 w 6194802"/>
                <a:gd name="connsiteY2" fmla="*/ 1211451 h 2938651"/>
                <a:gd name="connsiteX3" fmla="*/ 3149600 w 6194802"/>
                <a:gd name="connsiteY3" fmla="*/ 665351 h 2938651"/>
                <a:gd name="connsiteX4" fmla="*/ 4038600 w 6194802"/>
                <a:gd name="connsiteY4" fmla="*/ 360551 h 2938651"/>
                <a:gd name="connsiteX5" fmla="*/ 5002508 w 6194802"/>
                <a:gd name="connsiteY5" fmla="*/ 157996 h 2938651"/>
                <a:gd name="connsiteX6" fmla="*/ 6194802 w 6194802"/>
                <a:gd name="connsiteY6" fmla="*/ 0 h 2938651"/>
                <a:gd name="connsiteX0" fmla="*/ 0 w 6194802"/>
                <a:gd name="connsiteY0" fmla="*/ 2938651 h 2938651"/>
                <a:gd name="connsiteX1" fmla="*/ 1079500 w 6194802"/>
                <a:gd name="connsiteY1" fmla="*/ 1973451 h 2938651"/>
                <a:gd name="connsiteX2" fmla="*/ 2108200 w 6194802"/>
                <a:gd name="connsiteY2" fmla="*/ 1211451 h 2938651"/>
                <a:gd name="connsiteX3" fmla="*/ 3149600 w 6194802"/>
                <a:gd name="connsiteY3" fmla="*/ 665351 h 2938651"/>
                <a:gd name="connsiteX4" fmla="*/ 4038600 w 6194802"/>
                <a:gd name="connsiteY4" fmla="*/ 360551 h 2938651"/>
                <a:gd name="connsiteX5" fmla="*/ 5056752 w 6194802"/>
                <a:gd name="connsiteY5" fmla="*/ 157996 h 2938651"/>
                <a:gd name="connsiteX6" fmla="*/ 6194802 w 6194802"/>
                <a:gd name="connsiteY6" fmla="*/ 0 h 2938651"/>
                <a:gd name="connsiteX0" fmla="*/ 0 w 6210301"/>
                <a:gd name="connsiteY0" fmla="*/ 2938651 h 2938651"/>
                <a:gd name="connsiteX1" fmla="*/ 1079500 w 6210301"/>
                <a:gd name="connsiteY1" fmla="*/ 1973451 h 2938651"/>
                <a:gd name="connsiteX2" fmla="*/ 2108200 w 6210301"/>
                <a:gd name="connsiteY2" fmla="*/ 1211451 h 2938651"/>
                <a:gd name="connsiteX3" fmla="*/ 3149600 w 6210301"/>
                <a:gd name="connsiteY3" fmla="*/ 665351 h 2938651"/>
                <a:gd name="connsiteX4" fmla="*/ 4038600 w 6210301"/>
                <a:gd name="connsiteY4" fmla="*/ 360551 h 2938651"/>
                <a:gd name="connsiteX5" fmla="*/ 5056752 w 6210301"/>
                <a:gd name="connsiteY5" fmla="*/ 157996 h 2938651"/>
                <a:gd name="connsiteX6" fmla="*/ 6210301 w 6210301"/>
                <a:gd name="connsiteY6" fmla="*/ 0 h 2938651"/>
                <a:gd name="connsiteX0" fmla="*/ 0 w 6210301"/>
                <a:gd name="connsiteY0" fmla="*/ 2938651 h 2938651"/>
                <a:gd name="connsiteX1" fmla="*/ 1079500 w 6210301"/>
                <a:gd name="connsiteY1" fmla="*/ 1973451 h 2938651"/>
                <a:gd name="connsiteX2" fmla="*/ 2108200 w 6210301"/>
                <a:gd name="connsiteY2" fmla="*/ 1211451 h 2938651"/>
                <a:gd name="connsiteX3" fmla="*/ 3149600 w 6210301"/>
                <a:gd name="connsiteY3" fmla="*/ 665351 h 2938651"/>
                <a:gd name="connsiteX4" fmla="*/ 4038600 w 6210301"/>
                <a:gd name="connsiteY4" fmla="*/ 360551 h 2938651"/>
                <a:gd name="connsiteX5" fmla="*/ 5056752 w 6210301"/>
                <a:gd name="connsiteY5" fmla="*/ 157996 h 2938651"/>
                <a:gd name="connsiteX6" fmla="*/ 6210301 w 6210301"/>
                <a:gd name="connsiteY6" fmla="*/ 0 h 2938651"/>
                <a:gd name="connsiteX0" fmla="*/ 0 w 6187054"/>
                <a:gd name="connsiteY0" fmla="*/ 2923153 h 2923153"/>
                <a:gd name="connsiteX1" fmla="*/ 1079500 w 6187054"/>
                <a:gd name="connsiteY1" fmla="*/ 1957953 h 2923153"/>
                <a:gd name="connsiteX2" fmla="*/ 2108200 w 6187054"/>
                <a:gd name="connsiteY2" fmla="*/ 1195953 h 2923153"/>
                <a:gd name="connsiteX3" fmla="*/ 3149600 w 6187054"/>
                <a:gd name="connsiteY3" fmla="*/ 649853 h 2923153"/>
                <a:gd name="connsiteX4" fmla="*/ 4038600 w 6187054"/>
                <a:gd name="connsiteY4" fmla="*/ 345053 h 2923153"/>
                <a:gd name="connsiteX5" fmla="*/ 5056752 w 6187054"/>
                <a:gd name="connsiteY5" fmla="*/ 142498 h 2923153"/>
                <a:gd name="connsiteX6" fmla="*/ 6187054 w 6187054"/>
                <a:gd name="connsiteY6" fmla="*/ 0 h 2923153"/>
                <a:gd name="connsiteX0" fmla="*/ 0 w 6202552"/>
                <a:gd name="connsiteY0" fmla="*/ 2938651 h 2938651"/>
                <a:gd name="connsiteX1" fmla="*/ 1079500 w 6202552"/>
                <a:gd name="connsiteY1" fmla="*/ 1973451 h 2938651"/>
                <a:gd name="connsiteX2" fmla="*/ 2108200 w 6202552"/>
                <a:gd name="connsiteY2" fmla="*/ 1211451 h 2938651"/>
                <a:gd name="connsiteX3" fmla="*/ 3149600 w 6202552"/>
                <a:gd name="connsiteY3" fmla="*/ 665351 h 2938651"/>
                <a:gd name="connsiteX4" fmla="*/ 4038600 w 6202552"/>
                <a:gd name="connsiteY4" fmla="*/ 360551 h 2938651"/>
                <a:gd name="connsiteX5" fmla="*/ 5056752 w 6202552"/>
                <a:gd name="connsiteY5" fmla="*/ 157996 h 2938651"/>
                <a:gd name="connsiteX6" fmla="*/ 6202552 w 6202552"/>
                <a:gd name="connsiteY6" fmla="*/ 0 h 2938651"/>
                <a:gd name="connsiteX0" fmla="*/ 0 w 6225800"/>
                <a:gd name="connsiteY0" fmla="*/ 2946400 h 2946400"/>
                <a:gd name="connsiteX1" fmla="*/ 1079500 w 6225800"/>
                <a:gd name="connsiteY1" fmla="*/ 1981200 h 2946400"/>
                <a:gd name="connsiteX2" fmla="*/ 2108200 w 6225800"/>
                <a:gd name="connsiteY2" fmla="*/ 1219200 h 2946400"/>
                <a:gd name="connsiteX3" fmla="*/ 3149600 w 6225800"/>
                <a:gd name="connsiteY3" fmla="*/ 673100 h 2946400"/>
                <a:gd name="connsiteX4" fmla="*/ 4038600 w 6225800"/>
                <a:gd name="connsiteY4" fmla="*/ 368300 h 2946400"/>
                <a:gd name="connsiteX5" fmla="*/ 5056752 w 6225800"/>
                <a:gd name="connsiteY5" fmla="*/ 165745 h 2946400"/>
                <a:gd name="connsiteX6" fmla="*/ 6225800 w 6225800"/>
                <a:gd name="connsiteY6" fmla="*/ 0 h 2946400"/>
                <a:gd name="connsiteX0" fmla="*/ 0 w 6225800"/>
                <a:gd name="connsiteY0" fmla="*/ 2946400 h 2946400"/>
                <a:gd name="connsiteX1" fmla="*/ 1079500 w 6225800"/>
                <a:gd name="connsiteY1" fmla="*/ 1981200 h 2946400"/>
                <a:gd name="connsiteX2" fmla="*/ 2108201 w 6225800"/>
                <a:gd name="connsiteY2" fmla="*/ 1219200 h 2946400"/>
                <a:gd name="connsiteX3" fmla="*/ 3149600 w 6225800"/>
                <a:gd name="connsiteY3" fmla="*/ 673100 h 2946400"/>
                <a:gd name="connsiteX4" fmla="*/ 4038600 w 6225800"/>
                <a:gd name="connsiteY4" fmla="*/ 368300 h 2946400"/>
                <a:gd name="connsiteX5" fmla="*/ 5056752 w 6225800"/>
                <a:gd name="connsiteY5" fmla="*/ 165745 h 2946400"/>
                <a:gd name="connsiteX6" fmla="*/ 6225800 w 6225800"/>
                <a:gd name="connsiteY6" fmla="*/ 0 h 2946400"/>
                <a:gd name="connsiteX0" fmla="*/ 0 w 6225800"/>
                <a:gd name="connsiteY0" fmla="*/ 2946400 h 2946400"/>
                <a:gd name="connsiteX1" fmla="*/ 1079500 w 6225800"/>
                <a:gd name="connsiteY1" fmla="*/ 1981200 h 2946400"/>
                <a:gd name="connsiteX2" fmla="*/ 2108201 w 6225800"/>
                <a:gd name="connsiteY2" fmla="*/ 1219200 h 2946400"/>
                <a:gd name="connsiteX3" fmla="*/ 3149600 w 6225800"/>
                <a:gd name="connsiteY3" fmla="*/ 673100 h 2946400"/>
                <a:gd name="connsiteX4" fmla="*/ 4038600 w 6225800"/>
                <a:gd name="connsiteY4" fmla="*/ 368300 h 2946400"/>
                <a:gd name="connsiteX5" fmla="*/ 5056752 w 6225800"/>
                <a:gd name="connsiteY5" fmla="*/ 165745 h 2946400"/>
                <a:gd name="connsiteX6" fmla="*/ 6225800 w 6225800"/>
                <a:gd name="connsiteY6" fmla="*/ 0 h 2946400"/>
                <a:gd name="connsiteX0" fmla="*/ 0 w 6225800"/>
                <a:gd name="connsiteY0" fmla="*/ 2946400 h 2946400"/>
                <a:gd name="connsiteX1" fmla="*/ 1079500 w 6225800"/>
                <a:gd name="connsiteY1" fmla="*/ 1981200 h 2946400"/>
                <a:gd name="connsiteX2" fmla="*/ 2108201 w 6225800"/>
                <a:gd name="connsiteY2" fmla="*/ 1219200 h 2946400"/>
                <a:gd name="connsiteX3" fmla="*/ 3149600 w 6225800"/>
                <a:gd name="connsiteY3" fmla="*/ 673100 h 2946400"/>
                <a:gd name="connsiteX4" fmla="*/ 4038600 w 6225800"/>
                <a:gd name="connsiteY4" fmla="*/ 368300 h 2946400"/>
                <a:gd name="connsiteX5" fmla="*/ 5056752 w 6225800"/>
                <a:gd name="connsiteY5" fmla="*/ 165745 h 2946400"/>
                <a:gd name="connsiteX6" fmla="*/ 6225800 w 6225800"/>
                <a:gd name="connsiteY6" fmla="*/ 0 h 2946400"/>
                <a:gd name="connsiteX0" fmla="*/ 0 w 6225800"/>
                <a:gd name="connsiteY0" fmla="*/ 2946400 h 2946400"/>
                <a:gd name="connsiteX1" fmla="*/ 1079500 w 6225800"/>
                <a:gd name="connsiteY1" fmla="*/ 1981200 h 2946400"/>
                <a:gd name="connsiteX2" fmla="*/ 2103025 w 6225800"/>
                <a:gd name="connsiteY2" fmla="*/ 1245256 h 2946400"/>
                <a:gd name="connsiteX3" fmla="*/ 3149600 w 6225800"/>
                <a:gd name="connsiteY3" fmla="*/ 673100 h 2946400"/>
                <a:gd name="connsiteX4" fmla="*/ 4038600 w 6225800"/>
                <a:gd name="connsiteY4" fmla="*/ 368300 h 2946400"/>
                <a:gd name="connsiteX5" fmla="*/ 5056752 w 6225800"/>
                <a:gd name="connsiteY5" fmla="*/ 165745 h 2946400"/>
                <a:gd name="connsiteX6" fmla="*/ 6225800 w 6225800"/>
                <a:gd name="connsiteY6" fmla="*/ 0 h 2946400"/>
                <a:gd name="connsiteX0" fmla="*/ 0 w 6225800"/>
                <a:gd name="connsiteY0" fmla="*/ 2946400 h 2946400"/>
                <a:gd name="connsiteX1" fmla="*/ 1079500 w 6225800"/>
                <a:gd name="connsiteY1" fmla="*/ 1981200 h 2946400"/>
                <a:gd name="connsiteX2" fmla="*/ 2077141 w 6225800"/>
                <a:gd name="connsiteY2" fmla="*/ 1229623 h 2946400"/>
                <a:gd name="connsiteX3" fmla="*/ 3149600 w 6225800"/>
                <a:gd name="connsiteY3" fmla="*/ 673100 h 2946400"/>
                <a:gd name="connsiteX4" fmla="*/ 4038600 w 6225800"/>
                <a:gd name="connsiteY4" fmla="*/ 368300 h 2946400"/>
                <a:gd name="connsiteX5" fmla="*/ 5056752 w 6225800"/>
                <a:gd name="connsiteY5" fmla="*/ 165745 h 2946400"/>
                <a:gd name="connsiteX6" fmla="*/ 6225800 w 6225800"/>
                <a:gd name="connsiteY6" fmla="*/ 0 h 2946400"/>
                <a:gd name="connsiteX0" fmla="*/ 0 w 6225800"/>
                <a:gd name="connsiteY0" fmla="*/ 2946400 h 2946400"/>
                <a:gd name="connsiteX1" fmla="*/ 1079500 w 6225800"/>
                <a:gd name="connsiteY1" fmla="*/ 1981200 h 2946400"/>
                <a:gd name="connsiteX2" fmla="*/ 2087494 w 6225800"/>
                <a:gd name="connsiteY2" fmla="*/ 1234834 h 2946400"/>
                <a:gd name="connsiteX3" fmla="*/ 3149600 w 6225800"/>
                <a:gd name="connsiteY3" fmla="*/ 673100 h 2946400"/>
                <a:gd name="connsiteX4" fmla="*/ 4038600 w 6225800"/>
                <a:gd name="connsiteY4" fmla="*/ 368300 h 2946400"/>
                <a:gd name="connsiteX5" fmla="*/ 5056752 w 6225800"/>
                <a:gd name="connsiteY5" fmla="*/ 165745 h 2946400"/>
                <a:gd name="connsiteX6" fmla="*/ 6225800 w 6225800"/>
                <a:gd name="connsiteY6" fmla="*/ 0 h 2946400"/>
                <a:gd name="connsiteX0" fmla="*/ 0 w 6225800"/>
                <a:gd name="connsiteY0" fmla="*/ 2946400 h 2946400"/>
                <a:gd name="connsiteX1" fmla="*/ 1079500 w 6225800"/>
                <a:gd name="connsiteY1" fmla="*/ 1981200 h 2946400"/>
                <a:gd name="connsiteX2" fmla="*/ 2087494 w 6225800"/>
                <a:gd name="connsiteY2" fmla="*/ 1234834 h 2946400"/>
                <a:gd name="connsiteX3" fmla="*/ 3149600 w 6225800"/>
                <a:gd name="connsiteY3" fmla="*/ 673100 h 2946400"/>
                <a:gd name="connsiteX4" fmla="*/ 4038600 w 6225800"/>
                <a:gd name="connsiteY4" fmla="*/ 368300 h 2946400"/>
                <a:gd name="connsiteX5" fmla="*/ 5056752 w 6225800"/>
                <a:gd name="connsiteY5" fmla="*/ 165745 h 2946400"/>
                <a:gd name="connsiteX6" fmla="*/ 6225800 w 6225800"/>
                <a:gd name="connsiteY6" fmla="*/ 0 h 2946400"/>
                <a:gd name="connsiteX0" fmla="*/ 0 w 6225800"/>
                <a:gd name="connsiteY0" fmla="*/ 2946400 h 2946400"/>
                <a:gd name="connsiteX1" fmla="*/ 1079500 w 6225800"/>
                <a:gd name="connsiteY1" fmla="*/ 1981200 h 2946400"/>
                <a:gd name="connsiteX2" fmla="*/ 2087494 w 6225800"/>
                <a:gd name="connsiteY2" fmla="*/ 1234834 h 2946400"/>
                <a:gd name="connsiteX3" fmla="*/ 3149600 w 6225800"/>
                <a:gd name="connsiteY3" fmla="*/ 673100 h 2946400"/>
                <a:gd name="connsiteX4" fmla="*/ 4038600 w 6225800"/>
                <a:gd name="connsiteY4" fmla="*/ 368300 h 2946400"/>
                <a:gd name="connsiteX5" fmla="*/ 5056752 w 6225800"/>
                <a:gd name="connsiteY5" fmla="*/ 165745 h 2946400"/>
                <a:gd name="connsiteX6" fmla="*/ 6225800 w 6225800"/>
                <a:gd name="connsiteY6" fmla="*/ 0 h 2946400"/>
                <a:gd name="connsiteX0" fmla="*/ 0 w 6225800"/>
                <a:gd name="connsiteY0" fmla="*/ 2946400 h 2946400"/>
                <a:gd name="connsiteX1" fmla="*/ 1079500 w 6225800"/>
                <a:gd name="connsiteY1" fmla="*/ 1981200 h 2946400"/>
                <a:gd name="connsiteX2" fmla="*/ 2087494 w 6225800"/>
                <a:gd name="connsiteY2" fmla="*/ 1234834 h 2946400"/>
                <a:gd name="connsiteX3" fmla="*/ 3149600 w 6225800"/>
                <a:gd name="connsiteY3" fmla="*/ 673100 h 2946400"/>
                <a:gd name="connsiteX4" fmla="*/ 4028246 w 6225800"/>
                <a:gd name="connsiteY4" fmla="*/ 394355 h 2946400"/>
                <a:gd name="connsiteX5" fmla="*/ 5056752 w 6225800"/>
                <a:gd name="connsiteY5" fmla="*/ 165745 h 2946400"/>
                <a:gd name="connsiteX6" fmla="*/ 6225800 w 6225800"/>
                <a:gd name="connsiteY6" fmla="*/ 0 h 2946400"/>
                <a:gd name="connsiteX0" fmla="*/ 0 w 6225800"/>
                <a:gd name="connsiteY0" fmla="*/ 2946400 h 2946400"/>
                <a:gd name="connsiteX1" fmla="*/ 1079500 w 6225800"/>
                <a:gd name="connsiteY1" fmla="*/ 1981200 h 2946400"/>
                <a:gd name="connsiteX2" fmla="*/ 2087494 w 6225800"/>
                <a:gd name="connsiteY2" fmla="*/ 1234834 h 2946400"/>
                <a:gd name="connsiteX3" fmla="*/ 3149600 w 6225800"/>
                <a:gd name="connsiteY3" fmla="*/ 673100 h 2946400"/>
                <a:gd name="connsiteX4" fmla="*/ 4023070 w 6225800"/>
                <a:gd name="connsiteY4" fmla="*/ 373511 h 2946400"/>
                <a:gd name="connsiteX5" fmla="*/ 5056752 w 6225800"/>
                <a:gd name="connsiteY5" fmla="*/ 165745 h 2946400"/>
                <a:gd name="connsiteX6" fmla="*/ 6225800 w 6225800"/>
                <a:gd name="connsiteY6" fmla="*/ 0 h 2946400"/>
                <a:gd name="connsiteX0" fmla="*/ 0 w 6225800"/>
                <a:gd name="connsiteY0" fmla="*/ 2946400 h 2946400"/>
                <a:gd name="connsiteX1" fmla="*/ 1079500 w 6225800"/>
                <a:gd name="connsiteY1" fmla="*/ 1981200 h 2946400"/>
                <a:gd name="connsiteX2" fmla="*/ 2087494 w 6225800"/>
                <a:gd name="connsiteY2" fmla="*/ 1234834 h 2946400"/>
                <a:gd name="connsiteX3" fmla="*/ 3149600 w 6225800"/>
                <a:gd name="connsiteY3" fmla="*/ 673100 h 2946400"/>
                <a:gd name="connsiteX4" fmla="*/ 4023070 w 6225800"/>
                <a:gd name="connsiteY4" fmla="*/ 373511 h 2946400"/>
                <a:gd name="connsiteX5" fmla="*/ 5056752 w 6225800"/>
                <a:gd name="connsiteY5" fmla="*/ 165745 h 2946400"/>
                <a:gd name="connsiteX6" fmla="*/ 6225800 w 6225800"/>
                <a:gd name="connsiteY6" fmla="*/ 0 h 2946400"/>
                <a:gd name="connsiteX0" fmla="*/ 0 w 6225800"/>
                <a:gd name="connsiteY0" fmla="*/ 2946400 h 2946400"/>
                <a:gd name="connsiteX1" fmla="*/ 1079500 w 6225800"/>
                <a:gd name="connsiteY1" fmla="*/ 1981200 h 2946400"/>
                <a:gd name="connsiteX2" fmla="*/ 2082318 w 6225800"/>
                <a:gd name="connsiteY2" fmla="*/ 1229623 h 2946400"/>
                <a:gd name="connsiteX3" fmla="*/ 3149600 w 6225800"/>
                <a:gd name="connsiteY3" fmla="*/ 673100 h 2946400"/>
                <a:gd name="connsiteX4" fmla="*/ 4023070 w 6225800"/>
                <a:gd name="connsiteY4" fmla="*/ 373511 h 2946400"/>
                <a:gd name="connsiteX5" fmla="*/ 5056752 w 6225800"/>
                <a:gd name="connsiteY5" fmla="*/ 165745 h 2946400"/>
                <a:gd name="connsiteX6" fmla="*/ 6225800 w 6225800"/>
                <a:gd name="connsiteY6" fmla="*/ 0 h 2946400"/>
                <a:gd name="connsiteX0" fmla="*/ 0 w 6225800"/>
                <a:gd name="connsiteY0" fmla="*/ 2946400 h 2946400"/>
                <a:gd name="connsiteX1" fmla="*/ 1079500 w 6225800"/>
                <a:gd name="connsiteY1" fmla="*/ 1981200 h 2946400"/>
                <a:gd name="connsiteX2" fmla="*/ 2082318 w 6225800"/>
                <a:gd name="connsiteY2" fmla="*/ 1229623 h 2946400"/>
                <a:gd name="connsiteX3" fmla="*/ 3149600 w 6225800"/>
                <a:gd name="connsiteY3" fmla="*/ 673100 h 2946400"/>
                <a:gd name="connsiteX4" fmla="*/ 4023070 w 6225800"/>
                <a:gd name="connsiteY4" fmla="*/ 373511 h 2946400"/>
                <a:gd name="connsiteX5" fmla="*/ 5056752 w 6225800"/>
                <a:gd name="connsiteY5" fmla="*/ 165745 h 2946400"/>
                <a:gd name="connsiteX6" fmla="*/ 6225800 w 6225800"/>
                <a:gd name="connsiteY6" fmla="*/ 0 h 2946400"/>
                <a:gd name="connsiteX0" fmla="*/ 0 w 6225800"/>
                <a:gd name="connsiteY0" fmla="*/ 2946400 h 2946400"/>
                <a:gd name="connsiteX1" fmla="*/ 1079500 w 6225800"/>
                <a:gd name="connsiteY1" fmla="*/ 1981200 h 2946400"/>
                <a:gd name="connsiteX2" fmla="*/ 2082318 w 6225800"/>
                <a:gd name="connsiteY2" fmla="*/ 1229623 h 2946400"/>
                <a:gd name="connsiteX3" fmla="*/ 3149600 w 6225800"/>
                <a:gd name="connsiteY3" fmla="*/ 673100 h 2946400"/>
                <a:gd name="connsiteX4" fmla="*/ 4023070 w 6225800"/>
                <a:gd name="connsiteY4" fmla="*/ 373511 h 2946400"/>
                <a:gd name="connsiteX5" fmla="*/ 5056752 w 6225800"/>
                <a:gd name="connsiteY5" fmla="*/ 165745 h 2946400"/>
                <a:gd name="connsiteX6" fmla="*/ 6225800 w 6225800"/>
                <a:gd name="connsiteY6" fmla="*/ 0 h 2946400"/>
                <a:gd name="connsiteX0" fmla="*/ 0 w 6225800"/>
                <a:gd name="connsiteY0" fmla="*/ 2946400 h 2946400"/>
                <a:gd name="connsiteX1" fmla="*/ 1079500 w 6225800"/>
                <a:gd name="connsiteY1" fmla="*/ 1981200 h 2946400"/>
                <a:gd name="connsiteX2" fmla="*/ 2082318 w 6225800"/>
                <a:gd name="connsiteY2" fmla="*/ 1224412 h 2946400"/>
                <a:gd name="connsiteX3" fmla="*/ 3149600 w 6225800"/>
                <a:gd name="connsiteY3" fmla="*/ 673100 h 2946400"/>
                <a:gd name="connsiteX4" fmla="*/ 4023070 w 6225800"/>
                <a:gd name="connsiteY4" fmla="*/ 373511 h 2946400"/>
                <a:gd name="connsiteX5" fmla="*/ 5056752 w 6225800"/>
                <a:gd name="connsiteY5" fmla="*/ 165745 h 2946400"/>
                <a:gd name="connsiteX6" fmla="*/ 6225800 w 6225800"/>
                <a:gd name="connsiteY6" fmla="*/ 0 h 2946400"/>
                <a:gd name="connsiteX0" fmla="*/ 0 w 6225800"/>
                <a:gd name="connsiteY0" fmla="*/ 2946400 h 2946400"/>
                <a:gd name="connsiteX1" fmla="*/ 1079500 w 6225800"/>
                <a:gd name="connsiteY1" fmla="*/ 1981200 h 2946400"/>
                <a:gd name="connsiteX2" fmla="*/ 2082318 w 6225800"/>
                <a:gd name="connsiteY2" fmla="*/ 1224412 h 2946400"/>
                <a:gd name="connsiteX3" fmla="*/ 3149600 w 6225800"/>
                <a:gd name="connsiteY3" fmla="*/ 673100 h 2946400"/>
                <a:gd name="connsiteX4" fmla="*/ 4023070 w 6225800"/>
                <a:gd name="connsiteY4" fmla="*/ 373511 h 2946400"/>
                <a:gd name="connsiteX5" fmla="*/ 5056752 w 6225800"/>
                <a:gd name="connsiteY5" fmla="*/ 165745 h 2946400"/>
                <a:gd name="connsiteX6" fmla="*/ 6225800 w 6225800"/>
                <a:gd name="connsiteY6" fmla="*/ 0 h 2946400"/>
                <a:gd name="connsiteX0" fmla="*/ 0 w 6225800"/>
                <a:gd name="connsiteY0" fmla="*/ 2946400 h 2946400"/>
                <a:gd name="connsiteX1" fmla="*/ 1079500 w 6225800"/>
                <a:gd name="connsiteY1" fmla="*/ 1981200 h 2946400"/>
                <a:gd name="connsiteX2" fmla="*/ 2077141 w 6225800"/>
                <a:gd name="connsiteY2" fmla="*/ 1234834 h 2946400"/>
                <a:gd name="connsiteX3" fmla="*/ 3149600 w 6225800"/>
                <a:gd name="connsiteY3" fmla="*/ 673100 h 2946400"/>
                <a:gd name="connsiteX4" fmla="*/ 4023070 w 6225800"/>
                <a:gd name="connsiteY4" fmla="*/ 373511 h 2946400"/>
                <a:gd name="connsiteX5" fmla="*/ 5056752 w 6225800"/>
                <a:gd name="connsiteY5" fmla="*/ 165745 h 2946400"/>
                <a:gd name="connsiteX6" fmla="*/ 6225800 w 6225800"/>
                <a:gd name="connsiteY6" fmla="*/ 0 h 2946400"/>
                <a:gd name="connsiteX0" fmla="*/ 0 w 6225800"/>
                <a:gd name="connsiteY0" fmla="*/ 2946400 h 2946400"/>
                <a:gd name="connsiteX1" fmla="*/ 1079500 w 6225800"/>
                <a:gd name="connsiteY1" fmla="*/ 1981200 h 2946400"/>
                <a:gd name="connsiteX2" fmla="*/ 2077141 w 6225800"/>
                <a:gd name="connsiteY2" fmla="*/ 1234834 h 2946400"/>
                <a:gd name="connsiteX3" fmla="*/ 3149600 w 6225800"/>
                <a:gd name="connsiteY3" fmla="*/ 673100 h 2946400"/>
                <a:gd name="connsiteX4" fmla="*/ 4023070 w 6225800"/>
                <a:gd name="connsiteY4" fmla="*/ 373511 h 2946400"/>
                <a:gd name="connsiteX5" fmla="*/ 5056752 w 6225800"/>
                <a:gd name="connsiteY5" fmla="*/ 165745 h 2946400"/>
                <a:gd name="connsiteX6" fmla="*/ 6225800 w 6225800"/>
                <a:gd name="connsiteY6" fmla="*/ 0 h 2946400"/>
                <a:gd name="connsiteX0" fmla="*/ 0 w 6225800"/>
                <a:gd name="connsiteY0" fmla="*/ 2946400 h 2946400"/>
                <a:gd name="connsiteX1" fmla="*/ 1079500 w 6225800"/>
                <a:gd name="connsiteY1" fmla="*/ 1991622 h 2946400"/>
                <a:gd name="connsiteX2" fmla="*/ 2077141 w 6225800"/>
                <a:gd name="connsiteY2" fmla="*/ 1234834 h 2946400"/>
                <a:gd name="connsiteX3" fmla="*/ 3149600 w 6225800"/>
                <a:gd name="connsiteY3" fmla="*/ 673100 h 2946400"/>
                <a:gd name="connsiteX4" fmla="*/ 4023070 w 6225800"/>
                <a:gd name="connsiteY4" fmla="*/ 373511 h 2946400"/>
                <a:gd name="connsiteX5" fmla="*/ 5056752 w 6225800"/>
                <a:gd name="connsiteY5" fmla="*/ 165745 h 2946400"/>
                <a:gd name="connsiteX6" fmla="*/ 6225800 w 6225800"/>
                <a:gd name="connsiteY6" fmla="*/ 0 h 2946400"/>
                <a:gd name="connsiteX0" fmla="*/ 0 w 6225800"/>
                <a:gd name="connsiteY0" fmla="*/ 2946400 h 2946400"/>
                <a:gd name="connsiteX1" fmla="*/ 1079500 w 6225800"/>
                <a:gd name="connsiteY1" fmla="*/ 1991622 h 2946400"/>
                <a:gd name="connsiteX2" fmla="*/ 2077141 w 6225800"/>
                <a:gd name="connsiteY2" fmla="*/ 1234834 h 2946400"/>
                <a:gd name="connsiteX3" fmla="*/ 3149600 w 6225800"/>
                <a:gd name="connsiteY3" fmla="*/ 673100 h 2946400"/>
                <a:gd name="connsiteX4" fmla="*/ 4023070 w 6225800"/>
                <a:gd name="connsiteY4" fmla="*/ 373511 h 2946400"/>
                <a:gd name="connsiteX5" fmla="*/ 5056752 w 6225800"/>
                <a:gd name="connsiteY5" fmla="*/ 165745 h 2946400"/>
                <a:gd name="connsiteX6" fmla="*/ 6225800 w 6225800"/>
                <a:gd name="connsiteY6" fmla="*/ 0 h 2946400"/>
                <a:gd name="connsiteX0" fmla="*/ 0 w 6225800"/>
                <a:gd name="connsiteY0" fmla="*/ 2946400 h 2946400"/>
                <a:gd name="connsiteX1" fmla="*/ 1079500 w 6225800"/>
                <a:gd name="connsiteY1" fmla="*/ 1991622 h 2946400"/>
                <a:gd name="connsiteX2" fmla="*/ 2077141 w 6225800"/>
                <a:gd name="connsiteY2" fmla="*/ 1234834 h 2946400"/>
                <a:gd name="connsiteX3" fmla="*/ 3149600 w 6225800"/>
                <a:gd name="connsiteY3" fmla="*/ 673100 h 2946400"/>
                <a:gd name="connsiteX4" fmla="*/ 4023070 w 6225800"/>
                <a:gd name="connsiteY4" fmla="*/ 373511 h 2946400"/>
                <a:gd name="connsiteX5" fmla="*/ 5056752 w 6225800"/>
                <a:gd name="connsiteY5" fmla="*/ 165745 h 2946400"/>
                <a:gd name="connsiteX6" fmla="*/ 6225800 w 6225800"/>
                <a:gd name="connsiteY6" fmla="*/ 0 h 2946400"/>
                <a:gd name="connsiteX0" fmla="*/ 0 w 6225800"/>
                <a:gd name="connsiteY0" fmla="*/ 2946400 h 2946400"/>
                <a:gd name="connsiteX1" fmla="*/ 1079500 w 6225800"/>
                <a:gd name="connsiteY1" fmla="*/ 1991622 h 2946400"/>
                <a:gd name="connsiteX2" fmla="*/ 2077141 w 6225800"/>
                <a:gd name="connsiteY2" fmla="*/ 1234834 h 2946400"/>
                <a:gd name="connsiteX3" fmla="*/ 3149600 w 6225800"/>
                <a:gd name="connsiteY3" fmla="*/ 673100 h 2946400"/>
                <a:gd name="connsiteX4" fmla="*/ 4023070 w 6225800"/>
                <a:gd name="connsiteY4" fmla="*/ 373511 h 2946400"/>
                <a:gd name="connsiteX5" fmla="*/ 5056752 w 6225800"/>
                <a:gd name="connsiteY5" fmla="*/ 165745 h 2946400"/>
                <a:gd name="connsiteX6" fmla="*/ 6225800 w 6225800"/>
                <a:gd name="connsiteY6" fmla="*/ 0 h 2946400"/>
                <a:gd name="connsiteX0" fmla="*/ 0 w 6225800"/>
                <a:gd name="connsiteY0" fmla="*/ 2946400 h 2946400"/>
                <a:gd name="connsiteX1" fmla="*/ 1079500 w 6225800"/>
                <a:gd name="connsiteY1" fmla="*/ 1991622 h 2946400"/>
                <a:gd name="connsiteX2" fmla="*/ 2077141 w 6225800"/>
                <a:gd name="connsiteY2" fmla="*/ 1234834 h 2946400"/>
                <a:gd name="connsiteX3" fmla="*/ 3149600 w 6225800"/>
                <a:gd name="connsiteY3" fmla="*/ 673100 h 2946400"/>
                <a:gd name="connsiteX4" fmla="*/ 4023070 w 6225800"/>
                <a:gd name="connsiteY4" fmla="*/ 373511 h 2946400"/>
                <a:gd name="connsiteX5" fmla="*/ 5056752 w 6225800"/>
                <a:gd name="connsiteY5" fmla="*/ 165745 h 2946400"/>
                <a:gd name="connsiteX6" fmla="*/ 6225800 w 6225800"/>
                <a:gd name="connsiteY6" fmla="*/ 0 h 2946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225800" h="2946400">
                  <a:moveTo>
                    <a:pt x="0" y="2946400"/>
                  </a:moveTo>
                  <a:cubicBezTo>
                    <a:pt x="359833" y="2628141"/>
                    <a:pt x="667900" y="2341146"/>
                    <a:pt x="1079500" y="1991622"/>
                  </a:cubicBezTo>
                  <a:cubicBezTo>
                    <a:pt x="1458638" y="1690723"/>
                    <a:pt x="1723888" y="1473200"/>
                    <a:pt x="2077141" y="1234834"/>
                  </a:cubicBezTo>
                  <a:cubicBezTo>
                    <a:pt x="2564045" y="969424"/>
                    <a:pt x="2771407" y="839499"/>
                    <a:pt x="3149600" y="673100"/>
                  </a:cubicBezTo>
                  <a:cubicBezTo>
                    <a:pt x="3466640" y="545444"/>
                    <a:pt x="3726737" y="475111"/>
                    <a:pt x="4023070" y="373511"/>
                  </a:cubicBezTo>
                  <a:cubicBezTo>
                    <a:pt x="4409045" y="283411"/>
                    <a:pt x="4712191" y="235000"/>
                    <a:pt x="5056752" y="165745"/>
                  </a:cubicBezTo>
                  <a:lnTo>
                    <a:pt x="6225800" y="0"/>
                  </a:lnTo>
                </a:path>
              </a:pathLst>
            </a:custGeom>
            <a:noFill/>
            <a:ln w="25400" cap="flat" cmpd="sng" algn="ctr">
              <a:solidFill>
                <a:srgbClr val="C1BF0A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Vrije vorm: vorm 13">
              <a:extLst>
                <a:ext uri="{FF2B5EF4-FFF2-40B4-BE49-F238E27FC236}">
                  <a16:creationId xmlns:a16="http://schemas.microsoft.com/office/drawing/2014/main" id="{F0001D8E-6E24-FEE7-03C0-C535B2528930}"/>
                </a:ext>
              </a:extLst>
            </p:cNvPr>
            <p:cNvSpPr/>
            <p:nvPr/>
          </p:nvSpPr>
          <p:spPr>
            <a:xfrm>
              <a:off x="1480942" y="2091229"/>
              <a:ext cx="6125048" cy="2895692"/>
            </a:xfrm>
            <a:custGeom>
              <a:avLst/>
              <a:gdLst>
                <a:gd name="connsiteX0" fmla="*/ 0 w 6248400"/>
                <a:gd name="connsiteY0" fmla="*/ 2933700 h 2933700"/>
                <a:gd name="connsiteX1" fmla="*/ 927100 w 6248400"/>
                <a:gd name="connsiteY1" fmla="*/ 1485900 h 2933700"/>
                <a:gd name="connsiteX2" fmla="*/ 1612900 w 6248400"/>
                <a:gd name="connsiteY2" fmla="*/ 711200 h 2933700"/>
                <a:gd name="connsiteX3" fmla="*/ 2108200 w 6248400"/>
                <a:gd name="connsiteY3" fmla="*/ 381000 h 2933700"/>
                <a:gd name="connsiteX4" fmla="*/ 2705100 w 6248400"/>
                <a:gd name="connsiteY4" fmla="*/ 190500 h 2933700"/>
                <a:gd name="connsiteX5" fmla="*/ 4203700 w 6248400"/>
                <a:gd name="connsiteY5" fmla="*/ 12700 h 2933700"/>
                <a:gd name="connsiteX6" fmla="*/ 5727700 w 6248400"/>
                <a:gd name="connsiteY6" fmla="*/ 0 h 2933700"/>
                <a:gd name="connsiteX7" fmla="*/ 6248400 w 6248400"/>
                <a:gd name="connsiteY7" fmla="*/ 12700 h 2933700"/>
                <a:gd name="connsiteX8" fmla="*/ 5359400 w 6248400"/>
                <a:gd name="connsiteY8" fmla="*/ 101600 h 2933700"/>
                <a:gd name="connsiteX9" fmla="*/ 3949700 w 6248400"/>
                <a:gd name="connsiteY9" fmla="*/ 381000 h 2933700"/>
                <a:gd name="connsiteX10" fmla="*/ 2921000 w 6248400"/>
                <a:gd name="connsiteY10" fmla="*/ 800100 h 2933700"/>
                <a:gd name="connsiteX11" fmla="*/ 2057400 w 6248400"/>
                <a:gd name="connsiteY11" fmla="*/ 1282700 h 2933700"/>
                <a:gd name="connsiteX12" fmla="*/ 0 w 6248400"/>
                <a:gd name="connsiteY12" fmla="*/ 2933700 h 2933700"/>
                <a:gd name="connsiteX0" fmla="*/ 0 w 6248400"/>
                <a:gd name="connsiteY0" fmla="*/ 2933700 h 2933700"/>
                <a:gd name="connsiteX1" fmla="*/ 927100 w 6248400"/>
                <a:gd name="connsiteY1" fmla="*/ 1485900 h 2933700"/>
                <a:gd name="connsiteX2" fmla="*/ 1457917 w 6248400"/>
                <a:gd name="connsiteY2" fmla="*/ 687952 h 2933700"/>
                <a:gd name="connsiteX3" fmla="*/ 2108200 w 6248400"/>
                <a:gd name="connsiteY3" fmla="*/ 381000 h 2933700"/>
                <a:gd name="connsiteX4" fmla="*/ 2705100 w 6248400"/>
                <a:gd name="connsiteY4" fmla="*/ 190500 h 2933700"/>
                <a:gd name="connsiteX5" fmla="*/ 4203700 w 6248400"/>
                <a:gd name="connsiteY5" fmla="*/ 12700 h 2933700"/>
                <a:gd name="connsiteX6" fmla="*/ 5727700 w 6248400"/>
                <a:gd name="connsiteY6" fmla="*/ 0 h 2933700"/>
                <a:gd name="connsiteX7" fmla="*/ 6248400 w 6248400"/>
                <a:gd name="connsiteY7" fmla="*/ 12700 h 2933700"/>
                <a:gd name="connsiteX8" fmla="*/ 5359400 w 6248400"/>
                <a:gd name="connsiteY8" fmla="*/ 101600 h 2933700"/>
                <a:gd name="connsiteX9" fmla="*/ 3949700 w 6248400"/>
                <a:gd name="connsiteY9" fmla="*/ 381000 h 2933700"/>
                <a:gd name="connsiteX10" fmla="*/ 2921000 w 6248400"/>
                <a:gd name="connsiteY10" fmla="*/ 800100 h 2933700"/>
                <a:gd name="connsiteX11" fmla="*/ 2057400 w 6248400"/>
                <a:gd name="connsiteY11" fmla="*/ 1282700 h 2933700"/>
                <a:gd name="connsiteX12" fmla="*/ 0 w 6248400"/>
                <a:gd name="connsiteY12" fmla="*/ 2933700 h 2933700"/>
                <a:gd name="connsiteX0" fmla="*/ 0 w 6248400"/>
                <a:gd name="connsiteY0" fmla="*/ 2933700 h 2933700"/>
                <a:gd name="connsiteX1" fmla="*/ 927100 w 6248400"/>
                <a:gd name="connsiteY1" fmla="*/ 1485900 h 2933700"/>
                <a:gd name="connsiteX2" fmla="*/ 1426921 w 6248400"/>
                <a:gd name="connsiteY2" fmla="*/ 788691 h 2933700"/>
                <a:gd name="connsiteX3" fmla="*/ 2108200 w 6248400"/>
                <a:gd name="connsiteY3" fmla="*/ 381000 h 2933700"/>
                <a:gd name="connsiteX4" fmla="*/ 2705100 w 6248400"/>
                <a:gd name="connsiteY4" fmla="*/ 190500 h 2933700"/>
                <a:gd name="connsiteX5" fmla="*/ 4203700 w 6248400"/>
                <a:gd name="connsiteY5" fmla="*/ 12700 h 2933700"/>
                <a:gd name="connsiteX6" fmla="*/ 5727700 w 6248400"/>
                <a:gd name="connsiteY6" fmla="*/ 0 h 2933700"/>
                <a:gd name="connsiteX7" fmla="*/ 6248400 w 6248400"/>
                <a:gd name="connsiteY7" fmla="*/ 12700 h 2933700"/>
                <a:gd name="connsiteX8" fmla="*/ 5359400 w 6248400"/>
                <a:gd name="connsiteY8" fmla="*/ 101600 h 2933700"/>
                <a:gd name="connsiteX9" fmla="*/ 3949700 w 6248400"/>
                <a:gd name="connsiteY9" fmla="*/ 381000 h 2933700"/>
                <a:gd name="connsiteX10" fmla="*/ 2921000 w 6248400"/>
                <a:gd name="connsiteY10" fmla="*/ 800100 h 2933700"/>
                <a:gd name="connsiteX11" fmla="*/ 2057400 w 6248400"/>
                <a:gd name="connsiteY11" fmla="*/ 1282700 h 2933700"/>
                <a:gd name="connsiteX12" fmla="*/ 0 w 6248400"/>
                <a:gd name="connsiteY12" fmla="*/ 2933700 h 2933700"/>
                <a:gd name="connsiteX0" fmla="*/ 0 w 6248400"/>
                <a:gd name="connsiteY0" fmla="*/ 2933700 h 2933700"/>
                <a:gd name="connsiteX1" fmla="*/ 927100 w 6248400"/>
                <a:gd name="connsiteY1" fmla="*/ 1485900 h 2933700"/>
                <a:gd name="connsiteX2" fmla="*/ 1426921 w 6248400"/>
                <a:gd name="connsiteY2" fmla="*/ 788691 h 2933700"/>
                <a:gd name="connsiteX3" fmla="*/ 2108200 w 6248400"/>
                <a:gd name="connsiteY3" fmla="*/ 381000 h 2933700"/>
                <a:gd name="connsiteX4" fmla="*/ 2666354 w 6248400"/>
                <a:gd name="connsiteY4" fmla="*/ 175002 h 2933700"/>
                <a:gd name="connsiteX5" fmla="*/ 4203700 w 6248400"/>
                <a:gd name="connsiteY5" fmla="*/ 12700 h 2933700"/>
                <a:gd name="connsiteX6" fmla="*/ 5727700 w 6248400"/>
                <a:gd name="connsiteY6" fmla="*/ 0 h 2933700"/>
                <a:gd name="connsiteX7" fmla="*/ 6248400 w 6248400"/>
                <a:gd name="connsiteY7" fmla="*/ 12700 h 2933700"/>
                <a:gd name="connsiteX8" fmla="*/ 5359400 w 6248400"/>
                <a:gd name="connsiteY8" fmla="*/ 101600 h 2933700"/>
                <a:gd name="connsiteX9" fmla="*/ 3949700 w 6248400"/>
                <a:gd name="connsiteY9" fmla="*/ 381000 h 2933700"/>
                <a:gd name="connsiteX10" fmla="*/ 2921000 w 6248400"/>
                <a:gd name="connsiteY10" fmla="*/ 800100 h 2933700"/>
                <a:gd name="connsiteX11" fmla="*/ 2057400 w 6248400"/>
                <a:gd name="connsiteY11" fmla="*/ 1282700 h 2933700"/>
                <a:gd name="connsiteX12" fmla="*/ 0 w 6248400"/>
                <a:gd name="connsiteY12" fmla="*/ 2933700 h 2933700"/>
                <a:gd name="connsiteX0" fmla="*/ 0 w 6248400"/>
                <a:gd name="connsiteY0" fmla="*/ 2933700 h 2933700"/>
                <a:gd name="connsiteX1" fmla="*/ 927100 w 6248400"/>
                <a:gd name="connsiteY1" fmla="*/ 1485900 h 2933700"/>
                <a:gd name="connsiteX2" fmla="*/ 1426921 w 6248400"/>
                <a:gd name="connsiteY2" fmla="*/ 788691 h 2933700"/>
                <a:gd name="connsiteX3" fmla="*/ 2108200 w 6248400"/>
                <a:gd name="connsiteY3" fmla="*/ 381000 h 2933700"/>
                <a:gd name="connsiteX4" fmla="*/ 2666354 w 6248400"/>
                <a:gd name="connsiteY4" fmla="*/ 175002 h 2933700"/>
                <a:gd name="connsiteX5" fmla="*/ 4203700 w 6248400"/>
                <a:gd name="connsiteY5" fmla="*/ 12700 h 2933700"/>
                <a:gd name="connsiteX6" fmla="*/ 5727700 w 6248400"/>
                <a:gd name="connsiteY6" fmla="*/ 0 h 2933700"/>
                <a:gd name="connsiteX7" fmla="*/ 6248400 w 6248400"/>
                <a:gd name="connsiteY7" fmla="*/ 12700 h 2933700"/>
                <a:gd name="connsiteX8" fmla="*/ 5359400 w 6248400"/>
                <a:gd name="connsiteY8" fmla="*/ 101600 h 2933700"/>
                <a:gd name="connsiteX9" fmla="*/ 3949700 w 6248400"/>
                <a:gd name="connsiteY9" fmla="*/ 381000 h 2933700"/>
                <a:gd name="connsiteX10" fmla="*/ 2921000 w 6248400"/>
                <a:gd name="connsiteY10" fmla="*/ 800100 h 2933700"/>
                <a:gd name="connsiteX11" fmla="*/ 2057400 w 6248400"/>
                <a:gd name="connsiteY11" fmla="*/ 1282700 h 2933700"/>
                <a:gd name="connsiteX12" fmla="*/ 0 w 6248400"/>
                <a:gd name="connsiteY12" fmla="*/ 2933700 h 2933700"/>
                <a:gd name="connsiteX0" fmla="*/ 0 w 6248400"/>
                <a:gd name="connsiteY0" fmla="*/ 2933700 h 2933700"/>
                <a:gd name="connsiteX1" fmla="*/ 927100 w 6248400"/>
                <a:gd name="connsiteY1" fmla="*/ 1485900 h 2933700"/>
                <a:gd name="connsiteX2" fmla="*/ 1426921 w 6248400"/>
                <a:gd name="connsiteY2" fmla="*/ 788691 h 2933700"/>
                <a:gd name="connsiteX3" fmla="*/ 2108200 w 6248400"/>
                <a:gd name="connsiteY3" fmla="*/ 381000 h 2933700"/>
                <a:gd name="connsiteX4" fmla="*/ 2666354 w 6248400"/>
                <a:gd name="connsiteY4" fmla="*/ 175002 h 2933700"/>
                <a:gd name="connsiteX5" fmla="*/ 4203700 w 6248400"/>
                <a:gd name="connsiteY5" fmla="*/ 12700 h 2933700"/>
                <a:gd name="connsiteX6" fmla="*/ 5727700 w 6248400"/>
                <a:gd name="connsiteY6" fmla="*/ 0 h 2933700"/>
                <a:gd name="connsiteX7" fmla="*/ 6248400 w 6248400"/>
                <a:gd name="connsiteY7" fmla="*/ 12700 h 2933700"/>
                <a:gd name="connsiteX8" fmla="*/ 5359400 w 6248400"/>
                <a:gd name="connsiteY8" fmla="*/ 101600 h 2933700"/>
                <a:gd name="connsiteX9" fmla="*/ 3949700 w 6248400"/>
                <a:gd name="connsiteY9" fmla="*/ 381000 h 2933700"/>
                <a:gd name="connsiteX10" fmla="*/ 2921000 w 6248400"/>
                <a:gd name="connsiteY10" fmla="*/ 800100 h 2933700"/>
                <a:gd name="connsiteX11" fmla="*/ 2057400 w 6248400"/>
                <a:gd name="connsiteY11" fmla="*/ 1282700 h 2933700"/>
                <a:gd name="connsiteX12" fmla="*/ 0 w 6248400"/>
                <a:gd name="connsiteY12" fmla="*/ 2933700 h 2933700"/>
                <a:gd name="connsiteX0" fmla="*/ 0 w 6248400"/>
                <a:gd name="connsiteY0" fmla="*/ 2933700 h 2933700"/>
                <a:gd name="connsiteX1" fmla="*/ 927100 w 6248400"/>
                <a:gd name="connsiteY1" fmla="*/ 1485900 h 2933700"/>
                <a:gd name="connsiteX2" fmla="*/ 1426921 w 6248400"/>
                <a:gd name="connsiteY2" fmla="*/ 788691 h 2933700"/>
                <a:gd name="connsiteX3" fmla="*/ 2108200 w 6248400"/>
                <a:gd name="connsiteY3" fmla="*/ 381000 h 2933700"/>
                <a:gd name="connsiteX4" fmla="*/ 2836836 w 6248400"/>
                <a:gd name="connsiteY4" fmla="*/ 144005 h 2933700"/>
                <a:gd name="connsiteX5" fmla="*/ 4203700 w 6248400"/>
                <a:gd name="connsiteY5" fmla="*/ 12700 h 2933700"/>
                <a:gd name="connsiteX6" fmla="*/ 5727700 w 6248400"/>
                <a:gd name="connsiteY6" fmla="*/ 0 h 2933700"/>
                <a:gd name="connsiteX7" fmla="*/ 6248400 w 6248400"/>
                <a:gd name="connsiteY7" fmla="*/ 12700 h 2933700"/>
                <a:gd name="connsiteX8" fmla="*/ 5359400 w 6248400"/>
                <a:gd name="connsiteY8" fmla="*/ 101600 h 2933700"/>
                <a:gd name="connsiteX9" fmla="*/ 3949700 w 6248400"/>
                <a:gd name="connsiteY9" fmla="*/ 381000 h 2933700"/>
                <a:gd name="connsiteX10" fmla="*/ 2921000 w 6248400"/>
                <a:gd name="connsiteY10" fmla="*/ 800100 h 2933700"/>
                <a:gd name="connsiteX11" fmla="*/ 2057400 w 6248400"/>
                <a:gd name="connsiteY11" fmla="*/ 1282700 h 2933700"/>
                <a:gd name="connsiteX12" fmla="*/ 0 w 6248400"/>
                <a:gd name="connsiteY12" fmla="*/ 2933700 h 2933700"/>
                <a:gd name="connsiteX0" fmla="*/ 0 w 6248400"/>
                <a:gd name="connsiteY0" fmla="*/ 2933700 h 2933700"/>
                <a:gd name="connsiteX1" fmla="*/ 927100 w 6248400"/>
                <a:gd name="connsiteY1" fmla="*/ 1485900 h 2933700"/>
                <a:gd name="connsiteX2" fmla="*/ 1426921 w 6248400"/>
                <a:gd name="connsiteY2" fmla="*/ 788691 h 2933700"/>
                <a:gd name="connsiteX3" fmla="*/ 2108200 w 6248400"/>
                <a:gd name="connsiteY3" fmla="*/ 381000 h 2933700"/>
                <a:gd name="connsiteX4" fmla="*/ 2836836 w 6248400"/>
                <a:gd name="connsiteY4" fmla="*/ 144005 h 2933700"/>
                <a:gd name="connsiteX5" fmla="*/ 4203700 w 6248400"/>
                <a:gd name="connsiteY5" fmla="*/ 12700 h 2933700"/>
                <a:gd name="connsiteX6" fmla="*/ 5727700 w 6248400"/>
                <a:gd name="connsiteY6" fmla="*/ 0 h 2933700"/>
                <a:gd name="connsiteX7" fmla="*/ 6248400 w 6248400"/>
                <a:gd name="connsiteY7" fmla="*/ 12700 h 2933700"/>
                <a:gd name="connsiteX8" fmla="*/ 5359400 w 6248400"/>
                <a:gd name="connsiteY8" fmla="*/ 101600 h 2933700"/>
                <a:gd name="connsiteX9" fmla="*/ 3949700 w 6248400"/>
                <a:gd name="connsiteY9" fmla="*/ 381000 h 2933700"/>
                <a:gd name="connsiteX10" fmla="*/ 2921000 w 6248400"/>
                <a:gd name="connsiteY10" fmla="*/ 800100 h 2933700"/>
                <a:gd name="connsiteX11" fmla="*/ 2057400 w 6248400"/>
                <a:gd name="connsiteY11" fmla="*/ 1282700 h 2933700"/>
                <a:gd name="connsiteX12" fmla="*/ 0 w 6248400"/>
                <a:gd name="connsiteY12" fmla="*/ 2933700 h 2933700"/>
                <a:gd name="connsiteX0" fmla="*/ 0 w 6248400"/>
                <a:gd name="connsiteY0" fmla="*/ 2933700 h 2933700"/>
                <a:gd name="connsiteX1" fmla="*/ 927100 w 6248400"/>
                <a:gd name="connsiteY1" fmla="*/ 1485900 h 2933700"/>
                <a:gd name="connsiteX2" fmla="*/ 1426921 w 6248400"/>
                <a:gd name="connsiteY2" fmla="*/ 788691 h 2933700"/>
                <a:gd name="connsiteX3" fmla="*/ 2108200 w 6248400"/>
                <a:gd name="connsiteY3" fmla="*/ 381000 h 2933700"/>
                <a:gd name="connsiteX4" fmla="*/ 2836836 w 6248400"/>
                <a:gd name="connsiteY4" fmla="*/ 144005 h 2933700"/>
                <a:gd name="connsiteX5" fmla="*/ 4203700 w 6248400"/>
                <a:gd name="connsiteY5" fmla="*/ 12700 h 2933700"/>
                <a:gd name="connsiteX6" fmla="*/ 5727700 w 6248400"/>
                <a:gd name="connsiteY6" fmla="*/ 0 h 2933700"/>
                <a:gd name="connsiteX7" fmla="*/ 6248400 w 6248400"/>
                <a:gd name="connsiteY7" fmla="*/ 12700 h 2933700"/>
                <a:gd name="connsiteX8" fmla="*/ 5359400 w 6248400"/>
                <a:gd name="connsiteY8" fmla="*/ 101600 h 2933700"/>
                <a:gd name="connsiteX9" fmla="*/ 3949700 w 6248400"/>
                <a:gd name="connsiteY9" fmla="*/ 381000 h 2933700"/>
                <a:gd name="connsiteX10" fmla="*/ 2921000 w 6248400"/>
                <a:gd name="connsiteY10" fmla="*/ 800100 h 2933700"/>
                <a:gd name="connsiteX11" fmla="*/ 2057400 w 6248400"/>
                <a:gd name="connsiteY11" fmla="*/ 1282700 h 2933700"/>
                <a:gd name="connsiteX12" fmla="*/ 0 w 6248400"/>
                <a:gd name="connsiteY12" fmla="*/ 2933700 h 2933700"/>
                <a:gd name="connsiteX0" fmla="*/ 0 w 6248400"/>
                <a:gd name="connsiteY0" fmla="*/ 2933700 h 2933700"/>
                <a:gd name="connsiteX1" fmla="*/ 880605 w 6248400"/>
                <a:gd name="connsiteY1" fmla="*/ 1478151 h 2933700"/>
                <a:gd name="connsiteX2" fmla="*/ 1426921 w 6248400"/>
                <a:gd name="connsiteY2" fmla="*/ 788691 h 2933700"/>
                <a:gd name="connsiteX3" fmla="*/ 2108200 w 6248400"/>
                <a:gd name="connsiteY3" fmla="*/ 381000 h 2933700"/>
                <a:gd name="connsiteX4" fmla="*/ 2836836 w 6248400"/>
                <a:gd name="connsiteY4" fmla="*/ 144005 h 2933700"/>
                <a:gd name="connsiteX5" fmla="*/ 4203700 w 6248400"/>
                <a:gd name="connsiteY5" fmla="*/ 12700 h 2933700"/>
                <a:gd name="connsiteX6" fmla="*/ 5727700 w 6248400"/>
                <a:gd name="connsiteY6" fmla="*/ 0 h 2933700"/>
                <a:gd name="connsiteX7" fmla="*/ 6248400 w 6248400"/>
                <a:gd name="connsiteY7" fmla="*/ 12700 h 2933700"/>
                <a:gd name="connsiteX8" fmla="*/ 5359400 w 6248400"/>
                <a:gd name="connsiteY8" fmla="*/ 101600 h 2933700"/>
                <a:gd name="connsiteX9" fmla="*/ 3949700 w 6248400"/>
                <a:gd name="connsiteY9" fmla="*/ 381000 h 2933700"/>
                <a:gd name="connsiteX10" fmla="*/ 2921000 w 6248400"/>
                <a:gd name="connsiteY10" fmla="*/ 800100 h 2933700"/>
                <a:gd name="connsiteX11" fmla="*/ 2057400 w 6248400"/>
                <a:gd name="connsiteY11" fmla="*/ 1282700 h 2933700"/>
                <a:gd name="connsiteX12" fmla="*/ 0 w 6248400"/>
                <a:gd name="connsiteY12" fmla="*/ 2933700 h 2933700"/>
                <a:gd name="connsiteX0" fmla="*/ 0 w 6248400"/>
                <a:gd name="connsiteY0" fmla="*/ 2933700 h 2933700"/>
                <a:gd name="connsiteX1" fmla="*/ 880605 w 6248400"/>
                <a:gd name="connsiteY1" fmla="*/ 1478151 h 2933700"/>
                <a:gd name="connsiteX2" fmla="*/ 1426921 w 6248400"/>
                <a:gd name="connsiteY2" fmla="*/ 788691 h 2933700"/>
                <a:gd name="connsiteX3" fmla="*/ 2108200 w 6248400"/>
                <a:gd name="connsiteY3" fmla="*/ 381000 h 2933700"/>
                <a:gd name="connsiteX4" fmla="*/ 2836836 w 6248400"/>
                <a:gd name="connsiteY4" fmla="*/ 144005 h 2933700"/>
                <a:gd name="connsiteX5" fmla="*/ 4203700 w 6248400"/>
                <a:gd name="connsiteY5" fmla="*/ 12700 h 2933700"/>
                <a:gd name="connsiteX6" fmla="*/ 5727700 w 6248400"/>
                <a:gd name="connsiteY6" fmla="*/ 0 h 2933700"/>
                <a:gd name="connsiteX7" fmla="*/ 6248400 w 6248400"/>
                <a:gd name="connsiteY7" fmla="*/ 12700 h 2933700"/>
                <a:gd name="connsiteX8" fmla="*/ 5359400 w 6248400"/>
                <a:gd name="connsiteY8" fmla="*/ 101600 h 2933700"/>
                <a:gd name="connsiteX9" fmla="*/ 3949700 w 6248400"/>
                <a:gd name="connsiteY9" fmla="*/ 381000 h 2933700"/>
                <a:gd name="connsiteX10" fmla="*/ 2921000 w 6248400"/>
                <a:gd name="connsiteY10" fmla="*/ 800100 h 2933700"/>
                <a:gd name="connsiteX11" fmla="*/ 2057400 w 6248400"/>
                <a:gd name="connsiteY11" fmla="*/ 1282700 h 2933700"/>
                <a:gd name="connsiteX12" fmla="*/ 0 w 6248400"/>
                <a:gd name="connsiteY12" fmla="*/ 2933700 h 2933700"/>
                <a:gd name="connsiteX0" fmla="*/ 0 w 6248400"/>
                <a:gd name="connsiteY0" fmla="*/ 2933700 h 2933700"/>
                <a:gd name="connsiteX1" fmla="*/ 880605 w 6248400"/>
                <a:gd name="connsiteY1" fmla="*/ 1478151 h 2933700"/>
                <a:gd name="connsiteX2" fmla="*/ 1426921 w 6248400"/>
                <a:gd name="connsiteY2" fmla="*/ 788691 h 2933700"/>
                <a:gd name="connsiteX3" fmla="*/ 2108200 w 6248400"/>
                <a:gd name="connsiteY3" fmla="*/ 381000 h 2933700"/>
                <a:gd name="connsiteX4" fmla="*/ 2836836 w 6248400"/>
                <a:gd name="connsiteY4" fmla="*/ 144005 h 2933700"/>
                <a:gd name="connsiteX5" fmla="*/ 4203700 w 6248400"/>
                <a:gd name="connsiteY5" fmla="*/ 12700 h 2933700"/>
                <a:gd name="connsiteX6" fmla="*/ 5727700 w 6248400"/>
                <a:gd name="connsiteY6" fmla="*/ 0 h 2933700"/>
                <a:gd name="connsiteX7" fmla="*/ 6248400 w 6248400"/>
                <a:gd name="connsiteY7" fmla="*/ 12700 h 2933700"/>
                <a:gd name="connsiteX8" fmla="*/ 5359400 w 6248400"/>
                <a:gd name="connsiteY8" fmla="*/ 101600 h 2933700"/>
                <a:gd name="connsiteX9" fmla="*/ 3949700 w 6248400"/>
                <a:gd name="connsiteY9" fmla="*/ 381000 h 2933700"/>
                <a:gd name="connsiteX10" fmla="*/ 2921000 w 6248400"/>
                <a:gd name="connsiteY10" fmla="*/ 800100 h 2933700"/>
                <a:gd name="connsiteX11" fmla="*/ 2057400 w 6248400"/>
                <a:gd name="connsiteY11" fmla="*/ 1282700 h 2933700"/>
                <a:gd name="connsiteX12" fmla="*/ 0 w 6248400"/>
                <a:gd name="connsiteY12" fmla="*/ 2933700 h 2933700"/>
                <a:gd name="connsiteX0" fmla="*/ 0 w 6263899"/>
                <a:gd name="connsiteY0" fmla="*/ 2941449 h 2941449"/>
                <a:gd name="connsiteX1" fmla="*/ 896104 w 6263899"/>
                <a:gd name="connsiteY1" fmla="*/ 1478151 h 2941449"/>
                <a:gd name="connsiteX2" fmla="*/ 1442420 w 6263899"/>
                <a:gd name="connsiteY2" fmla="*/ 788691 h 2941449"/>
                <a:gd name="connsiteX3" fmla="*/ 2123699 w 6263899"/>
                <a:gd name="connsiteY3" fmla="*/ 381000 h 2941449"/>
                <a:gd name="connsiteX4" fmla="*/ 2852335 w 6263899"/>
                <a:gd name="connsiteY4" fmla="*/ 144005 h 2941449"/>
                <a:gd name="connsiteX5" fmla="*/ 4219199 w 6263899"/>
                <a:gd name="connsiteY5" fmla="*/ 12700 h 2941449"/>
                <a:gd name="connsiteX6" fmla="*/ 5743199 w 6263899"/>
                <a:gd name="connsiteY6" fmla="*/ 0 h 2941449"/>
                <a:gd name="connsiteX7" fmla="*/ 6263899 w 6263899"/>
                <a:gd name="connsiteY7" fmla="*/ 12700 h 2941449"/>
                <a:gd name="connsiteX8" fmla="*/ 5374899 w 6263899"/>
                <a:gd name="connsiteY8" fmla="*/ 101600 h 2941449"/>
                <a:gd name="connsiteX9" fmla="*/ 3965199 w 6263899"/>
                <a:gd name="connsiteY9" fmla="*/ 381000 h 2941449"/>
                <a:gd name="connsiteX10" fmla="*/ 2936499 w 6263899"/>
                <a:gd name="connsiteY10" fmla="*/ 800100 h 2941449"/>
                <a:gd name="connsiteX11" fmla="*/ 2072899 w 6263899"/>
                <a:gd name="connsiteY11" fmla="*/ 1282700 h 2941449"/>
                <a:gd name="connsiteX12" fmla="*/ 0 w 6263899"/>
                <a:gd name="connsiteY12" fmla="*/ 2941449 h 2941449"/>
                <a:gd name="connsiteX0" fmla="*/ 0 w 6263899"/>
                <a:gd name="connsiteY0" fmla="*/ 2941449 h 2941449"/>
                <a:gd name="connsiteX1" fmla="*/ 896104 w 6263899"/>
                <a:gd name="connsiteY1" fmla="*/ 1478151 h 2941449"/>
                <a:gd name="connsiteX2" fmla="*/ 1442420 w 6263899"/>
                <a:gd name="connsiteY2" fmla="*/ 788691 h 2941449"/>
                <a:gd name="connsiteX3" fmla="*/ 2123699 w 6263899"/>
                <a:gd name="connsiteY3" fmla="*/ 381000 h 2941449"/>
                <a:gd name="connsiteX4" fmla="*/ 2852335 w 6263899"/>
                <a:gd name="connsiteY4" fmla="*/ 144005 h 2941449"/>
                <a:gd name="connsiteX5" fmla="*/ 4219199 w 6263899"/>
                <a:gd name="connsiteY5" fmla="*/ 12700 h 2941449"/>
                <a:gd name="connsiteX6" fmla="*/ 5743199 w 6263899"/>
                <a:gd name="connsiteY6" fmla="*/ 0 h 2941449"/>
                <a:gd name="connsiteX7" fmla="*/ 6263899 w 6263899"/>
                <a:gd name="connsiteY7" fmla="*/ 12700 h 2941449"/>
                <a:gd name="connsiteX8" fmla="*/ 5367150 w 6263899"/>
                <a:gd name="connsiteY8" fmla="*/ 124847 h 2941449"/>
                <a:gd name="connsiteX9" fmla="*/ 3965199 w 6263899"/>
                <a:gd name="connsiteY9" fmla="*/ 381000 h 2941449"/>
                <a:gd name="connsiteX10" fmla="*/ 2936499 w 6263899"/>
                <a:gd name="connsiteY10" fmla="*/ 800100 h 2941449"/>
                <a:gd name="connsiteX11" fmla="*/ 2072899 w 6263899"/>
                <a:gd name="connsiteY11" fmla="*/ 1282700 h 2941449"/>
                <a:gd name="connsiteX12" fmla="*/ 0 w 6263899"/>
                <a:gd name="connsiteY12" fmla="*/ 2941449 h 2941449"/>
                <a:gd name="connsiteX0" fmla="*/ 0 w 6263899"/>
                <a:gd name="connsiteY0" fmla="*/ 2960176 h 2960176"/>
                <a:gd name="connsiteX1" fmla="*/ 896104 w 6263899"/>
                <a:gd name="connsiteY1" fmla="*/ 1496878 h 2960176"/>
                <a:gd name="connsiteX2" fmla="*/ 1442420 w 6263899"/>
                <a:gd name="connsiteY2" fmla="*/ 807418 h 2960176"/>
                <a:gd name="connsiteX3" fmla="*/ 2123699 w 6263899"/>
                <a:gd name="connsiteY3" fmla="*/ 399727 h 2960176"/>
                <a:gd name="connsiteX4" fmla="*/ 2852335 w 6263899"/>
                <a:gd name="connsiteY4" fmla="*/ 162732 h 2960176"/>
                <a:gd name="connsiteX5" fmla="*/ 4219199 w 6263899"/>
                <a:gd name="connsiteY5" fmla="*/ 31427 h 2960176"/>
                <a:gd name="connsiteX6" fmla="*/ 4953002 w 6263899"/>
                <a:gd name="connsiteY6" fmla="*/ 0 h 2960176"/>
                <a:gd name="connsiteX7" fmla="*/ 5743199 w 6263899"/>
                <a:gd name="connsiteY7" fmla="*/ 18727 h 2960176"/>
                <a:gd name="connsiteX8" fmla="*/ 6263899 w 6263899"/>
                <a:gd name="connsiteY8" fmla="*/ 31427 h 2960176"/>
                <a:gd name="connsiteX9" fmla="*/ 5367150 w 6263899"/>
                <a:gd name="connsiteY9" fmla="*/ 143574 h 2960176"/>
                <a:gd name="connsiteX10" fmla="*/ 3965199 w 6263899"/>
                <a:gd name="connsiteY10" fmla="*/ 399727 h 2960176"/>
                <a:gd name="connsiteX11" fmla="*/ 2936499 w 6263899"/>
                <a:gd name="connsiteY11" fmla="*/ 818827 h 2960176"/>
                <a:gd name="connsiteX12" fmla="*/ 2072899 w 6263899"/>
                <a:gd name="connsiteY12" fmla="*/ 1301427 h 2960176"/>
                <a:gd name="connsiteX13" fmla="*/ 0 w 6263899"/>
                <a:gd name="connsiteY13" fmla="*/ 2960176 h 2960176"/>
                <a:gd name="connsiteX0" fmla="*/ 0 w 6263899"/>
                <a:gd name="connsiteY0" fmla="*/ 2969311 h 2969311"/>
                <a:gd name="connsiteX1" fmla="*/ 896104 w 6263899"/>
                <a:gd name="connsiteY1" fmla="*/ 1506013 h 2969311"/>
                <a:gd name="connsiteX2" fmla="*/ 1442420 w 6263899"/>
                <a:gd name="connsiteY2" fmla="*/ 816553 h 2969311"/>
                <a:gd name="connsiteX3" fmla="*/ 2123699 w 6263899"/>
                <a:gd name="connsiteY3" fmla="*/ 408862 h 2969311"/>
                <a:gd name="connsiteX4" fmla="*/ 2852335 w 6263899"/>
                <a:gd name="connsiteY4" fmla="*/ 171867 h 2969311"/>
                <a:gd name="connsiteX5" fmla="*/ 4219199 w 6263899"/>
                <a:gd name="connsiteY5" fmla="*/ 40562 h 2969311"/>
                <a:gd name="connsiteX6" fmla="*/ 4503551 w 6263899"/>
                <a:gd name="connsiteY6" fmla="*/ 1386 h 2969311"/>
                <a:gd name="connsiteX7" fmla="*/ 4953002 w 6263899"/>
                <a:gd name="connsiteY7" fmla="*/ 9135 h 2969311"/>
                <a:gd name="connsiteX8" fmla="*/ 5743199 w 6263899"/>
                <a:gd name="connsiteY8" fmla="*/ 27862 h 2969311"/>
                <a:gd name="connsiteX9" fmla="*/ 6263899 w 6263899"/>
                <a:gd name="connsiteY9" fmla="*/ 40562 h 2969311"/>
                <a:gd name="connsiteX10" fmla="*/ 5367150 w 6263899"/>
                <a:gd name="connsiteY10" fmla="*/ 152709 h 2969311"/>
                <a:gd name="connsiteX11" fmla="*/ 3965199 w 6263899"/>
                <a:gd name="connsiteY11" fmla="*/ 408862 h 2969311"/>
                <a:gd name="connsiteX12" fmla="*/ 2936499 w 6263899"/>
                <a:gd name="connsiteY12" fmla="*/ 827962 h 2969311"/>
                <a:gd name="connsiteX13" fmla="*/ 2072899 w 6263899"/>
                <a:gd name="connsiteY13" fmla="*/ 1310562 h 2969311"/>
                <a:gd name="connsiteX14" fmla="*/ 0 w 6263899"/>
                <a:gd name="connsiteY14" fmla="*/ 2969311 h 2969311"/>
                <a:gd name="connsiteX0" fmla="*/ 0 w 6263899"/>
                <a:gd name="connsiteY0" fmla="*/ 2967925 h 2967925"/>
                <a:gd name="connsiteX1" fmla="*/ 896104 w 6263899"/>
                <a:gd name="connsiteY1" fmla="*/ 1504627 h 2967925"/>
                <a:gd name="connsiteX2" fmla="*/ 1442420 w 6263899"/>
                <a:gd name="connsiteY2" fmla="*/ 815167 h 2967925"/>
                <a:gd name="connsiteX3" fmla="*/ 2123699 w 6263899"/>
                <a:gd name="connsiteY3" fmla="*/ 407476 h 2967925"/>
                <a:gd name="connsiteX4" fmla="*/ 2852335 w 6263899"/>
                <a:gd name="connsiteY4" fmla="*/ 170481 h 2967925"/>
                <a:gd name="connsiteX5" fmla="*/ 4219199 w 6263899"/>
                <a:gd name="connsiteY5" fmla="*/ 39176 h 2967925"/>
                <a:gd name="connsiteX6" fmla="*/ 4503551 w 6263899"/>
                <a:gd name="connsiteY6" fmla="*/ 0 h 2967925"/>
                <a:gd name="connsiteX7" fmla="*/ 4953002 w 6263899"/>
                <a:gd name="connsiteY7" fmla="*/ 7749 h 2967925"/>
                <a:gd name="connsiteX8" fmla="*/ 5743199 w 6263899"/>
                <a:gd name="connsiteY8" fmla="*/ 26476 h 2967925"/>
                <a:gd name="connsiteX9" fmla="*/ 6263899 w 6263899"/>
                <a:gd name="connsiteY9" fmla="*/ 39176 h 2967925"/>
                <a:gd name="connsiteX10" fmla="*/ 5367150 w 6263899"/>
                <a:gd name="connsiteY10" fmla="*/ 151323 h 2967925"/>
                <a:gd name="connsiteX11" fmla="*/ 3965199 w 6263899"/>
                <a:gd name="connsiteY11" fmla="*/ 407476 h 2967925"/>
                <a:gd name="connsiteX12" fmla="*/ 2936499 w 6263899"/>
                <a:gd name="connsiteY12" fmla="*/ 826576 h 2967925"/>
                <a:gd name="connsiteX13" fmla="*/ 2072899 w 6263899"/>
                <a:gd name="connsiteY13" fmla="*/ 1309176 h 2967925"/>
                <a:gd name="connsiteX14" fmla="*/ 0 w 6263899"/>
                <a:gd name="connsiteY14" fmla="*/ 2967925 h 2967925"/>
                <a:gd name="connsiteX0" fmla="*/ 0 w 6263899"/>
                <a:gd name="connsiteY0" fmla="*/ 2960297 h 2960297"/>
                <a:gd name="connsiteX1" fmla="*/ 896104 w 6263899"/>
                <a:gd name="connsiteY1" fmla="*/ 1496999 h 2960297"/>
                <a:gd name="connsiteX2" fmla="*/ 1442420 w 6263899"/>
                <a:gd name="connsiteY2" fmla="*/ 807539 h 2960297"/>
                <a:gd name="connsiteX3" fmla="*/ 2123699 w 6263899"/>
                <a:gd name="connsiteY3" fmla="*/ 399848 h 2960297"/>
                <a:gd name="connsiteX4" fmla="*/ 2852335 w 6263899"/>
                <a:gd name="connsiteY4" fmla="*/ 162853 h 2960297"/>
                <a:gd name="connsiteX5" fmla="*/ 4219199 w 6263899"/>
                <a:gd name="connsiteY5" fmla="*/ 31548 h 2960297"/>
                <a:gd name="connsiteX6" fmla="*/ 4550046 w 6263899"/>
                <a:gd name="connsiteY6" fmla="*/ 121 h 2960297"/>
                <a:gd name="connsiteX7" fmla="*/ 4953002 w 6263899"/>
                <a:gd name="connsiteY7" fmla="*/ 121 h 2960297"/>
                <a:gd name="connsiteX8" fmla="*/ 5743199 w 6263899"/>
                <a:gd name="connsiteY8" fmla="*/ 18848 h 2960297"/>
                <a:gd name="connsiteX9" fmla="*/ 6263899 w 6263899"/>
                <a:gd name="connsiteY9" fmla="*/ 31548 h 2960297"/>
                <a:gd name="connsiteX10" fmla="*/ 5367150 w 6263899"/>
                <a:gd name="connsiteY10" fmla="*/ 143695 h 2960297"/>
                <a:gd name="connsiteX11" fmla="*/ 3965199 w 6263899"/>
                <a:gd name="connsiteY11" fmla="*/ 399848 h 2960297"/>
                <a:gd name="connsiteX12" fmla="*/ 2936499 w 6263899"/>
                <a:gd name="connsiteY12" fmla="*/ 818948 h 2960297"/>
                <a:gd name="connsiteX13" fmla="*/ 2072899 w 6263899"/>
                <a:gd name="connsiteY13" fmla="*/ 1301548 h 2960297"/>
                <a:gd name="connsiteX14" fmla="*/ 0 w 6263899"/>
                <a:gd name="connsiteY14" fmla="*/ 2960297 h 2960297"/>
                <a:gd name="connsiteX0" fmla="*/ 0 w 6263899"/>
                <a:gd name="connsiteY0" fmla="*/ 2960297 h 2960297"/>
                <a:gd name="connsiteX1" fmla="*/ 896104 w 6263899"/>
                <a:gd name="connsiteY1" fmla="*/ 1496999 h 2960297"/>
                <a:gd name="connsiteX2" fmla="*/ 1442420 w 6263899"/>
                <a:gd name="connsiteY2" fmla="*/ 807539 h 2960297"/>
                <a:gd name="connsiteX3" fmla="*/ 2123699 w 6263899"/>
                <a:gd name="connsiteY3" fmla="*/ 399848 h 2960297"/>
                <a:gd name="connsiteX4" fmla="*/ 2852335 w 6263899"/>
                <a:gd name="connsiteY4" fmla="*/ 162853 h 2960297"/>
                <a:gd name="connsiteX5" fmla="*/ 4219199 w 6263899"/>
                <a:gd name="connsiteY5" fmla="*/ 31548 h 2960297"/>
                <a:gd name="connsiteX6" fmla="*/ 4550046 w 6263899"/>
                <a:gd name="connsiteY6" fmla="*/ 121 h 2960297"/>
                <a:gd name="connsiteX7" fmla="*/ 4953002 w 6263899"/>
                <a:gd name="connsiteY7" fmla="*/ 121 h 2960297"/>
                <a:gd name="connsiteX8" fmla="*/ 5743199 w 6263899"/>
                <a:gd name="connsiteY8" fmla="*/ 18848 h 2960297"/>
                <a:gd name="connsiteX9" fmla="*/ 6263899 w 6263899"/>
                <a:gd name="connsiteY9" fmla="*/ 31548 h 2960297"/>
                <a:gd name="connsiteX10" fmla="*/ 5367150 w 6263899"/>
                <a:gd name="connsiteY10" fmla="*/ 143695 h 2960297"/>
                <a:gd name="connsiteX11" fmla="*/ 3965199 w 6263899"/>
                <a:gd name="connsiteY11" fmla="*/ 399848 h 2960297"/>
                <a:gd name="connsiteX12" fmla="*/ 2936499 w 6263899"/>
                <a:gd name="connsiteY12" fmla="*/ 818948 h 2960297"/>
                <a:gd name="connsiteX13" fmla="*/ 2072899 w 6263899"/>
                <a:gd name="connsiteY13" fmla="*/ 1301548 h 2960297"/>
                <a:gd name="connsiteX14" fmla="*/ 0 w 6263899"/>
                <a:gd name="connsiteY14" fmla="*/ 2960297 h 2960297"/>
                <a:gd name="connsiteX0" fmla="*/ 0 w 6263899"/>
                <a:gd name="connsiteY0" fmla="*/ 2960297 h 2960297"/>
                <a:gd name="connsiteX1" fmla="*/ 896104 w 6263899"/>
                <a:gd name="connsiteY1" fmla="*/ 1496999 h 2960297"/>
                <a:gd name="connsiteX2" fmla="*/ 1442420 w 6263899"/>
                <a:gd name="connsiteY2" fmla="*/ 807539 h 2960297"/>
                <a:gd name="connsiteX3" fmla="*/ 2123699 w 6263899"/>
                <a:gd name="connsiteY3" fmla="*/ 399848 h 2960297"/>
                <a:gd name="connsiteX4" fmla="*/ 2852335 w 6263899"/>
                <a:gd name="connsiteY4" fmla="*/ 162853 h 2960297"/>
                <a:gd name="connsiteX5" fmla="*/ 4149456 w 6263899"/>
                <a:gd name="connsiteY5" fmla="*/ 23799 h 2960297"/>
                <a:gd name="connsiteX6" fmla="*/ 4550046 w 6263899"/>
                <a:gd name="connsiteY6" fmla="*/ 121 h 2960297"/>
                <a:gd name="connsiteX7" fmla="*/ 4953002 w 6263899"/>
                <a:gd name="connsiteY7" fmla="*/ 121 h 2960297"/>
                <a:gd name="connsiteX8" fmla="*/ 5743199 w 6263899"/>
                <a:gd name="connsiteY8" fmla="*/ 18848 h 2960297"/>
                <a:gd name="connsiteX9" fmla="*/ 6263899 w 6263899"/>
                <a:gd name="connsiteY9" fmla="*/ 31548 h 2960297"/>
                <a:gd name="connsiteX10" fmla="*/ 5367150 w 6263899"/>
                <a:gd name="connsiteY10" fmla="*/ 143695 h 2960297"/>
                <a:gd name="connsiteX11" fmla="*/ 3965199 w 6263899"/>
                <a:gd name="connsiteY11" fmla="*/ 399848 h 2960297"/>
                <a:gd name="connsiteX12" fmla="*/ 2936499 w 6263899"/>
                <a:gd name="connsiteY12" fmla="*/ 818948 h 2960297"/>
                <a:gd name="connsiteX13" fmla="*/ 2072899 w 6263899"/>
                <a:gd name="connsiteY13" fmla="*/ 1301548 h 2960297"/>
                <a:gd name="connsiteX14" fmla="*/ 0 w 6263899"/>
                <a:gd name="connsiteY14" fmla="*/ 2960297 h 2960297"/>
                <a:gd name="connsiteX0" fmla="*/ 0 w 6263899"/>
                <a:gd name="connsiteY0" fmla="*/ 2960297 h 2960297"/>
                <a:gd name="connsiteX1" fmla="*/ 896104 w 6263899"/>
                <a:gd name="connsiteY1" fmla="*/ 1496999 h 2960297"/>
                <a:gd name="connsiteX2" fmla="*/ 1442420 w 6263899"/>
                <a:gd name="connsiteY2" fmla="*/ 807539 h 2960297"/>
                <a:gd name="connsiteX3" fmla="*/ 2100452 w 6263899"/>
                <a:gd name="connsiteY3" fmla="*/ 384349 h 2960297"/>
                <a:gd name="connsiteX4" fmla="*/ 2852335 w 6263899"/>
                <a:gd name="connsiteY4" fmla="*/ 162853 h 2960297"/>
                <a:gd name="connsiteX5" fmla="*/ 4149456 w 6263899"/>
                <a:gd name="connsiteY5" fmla="*/ 23799 h 2960297"/>
                <a:gd name="connsiteX6" fmla="*/ 4550046 w 6263899"/>
                <a:gd name="connsiteY6" fmla="*/ 121 h 2960297"/>
                <a:gd name="connsiteX7" fmla="*/ 4953002 w 6263899"/>
                <a:gd name="connsiteY7" fmla="*/ 121 h 2960297"/>
                <a:gd name="connsiteX8" fmla="*/ 5743199 w 6263899"/>
                <a:gd name="connsiteY8" fmla="*/ 18848 h 2960297"/>
                <a:gd name="connsiteX9" fmla="*/ 6263899 w 6263899"/>
                <a:gd name="connsiteY9" fmla="*/ 31548 h 2960297"/>
                <a:gd name="connsiteX10" fmla="*/ 5367150 w 6263899"/>
                <a:gd name="connsiteY10" fmla="*/ 143695 h 2960297"/>
                <a:gd name="connsiteX11" fmla="*/ 3965199 w 6263899"/>
                <a:gd name="connsiteY11" fmla="*/ 399848 h 2960297"/>
                <a:gd name="connsiteX12" fmla="*/ 2936499 w 6263899"/>
                <a:gd name="connsiteY12" fmla="*/ 818948 h 2960297"/>
                <a:gd name="connsiteX13" fmla="*/ 2072899 w 6263899"/>
                <a:gd name="connsiteY13" fmla="*/ 1301548 h 2960297"/>
                <a:gd name="connsiteX14" fmla="*/ 0 w 6263899"/>
                <a:gd name="connsiteY14" fmla="*/ 2960297 h 2960297"/>
                <a:gd name="connsiteX0" fmla="*/ 0 w 6263899"/>
                <a:gd name="connsiteY0" fmla="*/ 2960297 h 2960297"/>
                <a:gd name="connsiteX1" fmla="*/ 896104 w 6263899"/>
                <a:gd name="connsiteY1" fmla="*/ 1496999 h 2960297"/>
                <a:gd name="connsiteX2" fmla="*/ 1442420 w 6263899"/>
                <a:gd name="connsiteY2" fmla="*/ 807539 h 2960297"/>
                <a:gd name="connsiteX3" fmla="*/ 2123898 w 6263899"/>
                <a:gd name="connsiteY3" fmla="*/ 407795 h 2960297"/>
                <a:gd name="connsiteX4" fmla="*/ 2852335 w 6263899"/>
                <a:gd name="connsiteY4" fmla="*/ 162853 h 2960297"/>
                <a:gd name="connsiteX5" fmla="*/ 4149456 w 6263899"/>
                <a:gd name="connsiteY5" fmla="*/ 23799 h 2960297"/>
                <a:gd name="connsiteX6" fmla="*/ 4550046 w 6263899"/>
                <a:gd name="connsiteY6" fmla="*/ 121 h 2960297"/>
                <a:gd name="connsiteX7" fmla="*/ 4953002 w 6263899"/>
                <a:gd name="connsiteY7" fmla="*/ 121 h 2960297"/>
                <a:gd name="connsiteX8" fmla="*/ 5743199 w 6263899"/>
                <a:gd name="connsiteY8" fmla="*/ 18848 h 2960297"/>
                <a:gd name="connsiteX9" fmla="*/ 6263899 w 6263899"/>
                <a:gd name="connsiteY9" fmla="*/ 31548 h 2960297"/>
                <a:gd name="connsiteX10" fmla="*/ 5367150 w 6263899"/>
                <a:gd name="connsiteY10" fmla="*/ 143695 h 2960297"/>
                <a:gd name="connsiteX11" fmla="*/ 3965199 w 6263899"/>
                <a:gd name="connsiteY11" fmla="*/ 399848 h 2960297"/>
                <a:gd name="connsiteX12" fmla="*/ 2936499 w 6263899"/>
                <a:gd name="connsiteY12" fmla="*/ 818948 h 2960297"/>
                <a:gd name="connsiteX13" fmla="*/ 2072899 w 6263899"/>
                <a:gd name="connsiteY13" fmla="*/ 1301548 h 2960297"/>
                <a:gd name="connsiteX14" fmla="*/ 0 w 6263899"/>
                <a:gd name="connsiteY14" fmla="*/ 2960297 h 2960297"/>
                <a:gd name="connsiteX0" fmla="*/ 0 w 6263899"/>
                <a:gd name="connsiteY0" fmla="*/ 2960297 h 2960297"/>
                <a:gd name="connsiteX1" fmla="*/ 896104 w 6263899"/>
                <a:gd name="connsiteY1" fmla="*/ 1496999 h 2960297"/>
                <a:gd name="connsiteX2" fmla="*/ 1442420 w 6263899"/>
                <a:gd name="connsiteY2" fmla="*/ 807539 h 2960297"/>
                <a:gd name="connsiteX3" fmla="*/ 2123898 w 6263899"/>
                <a:gd name="connsiteY3" fmla="*/ 407795 h 2960297"/>
                <a:gd name="connsiteX4" fmla="*/ 2864058 w 6263899"/>
                <a:gd name="connsiteY4" fmla="*/ 198022 h 2960297"/>
                <a:gd name="connsiteX5" fmla="*/ 4149456 w 6263899"/>
                <a:gd name="connsiteY5" fmla="*/ 23799 h 2960297"/>
                <a:gd name="connsiteX6" fmla="*/ 4550046 w 6263899"/>
                <a:gd name="connsiteY6" fmla="*/ 121 h 2960297"/>
                <a:gd name="connsiteX7" fmla="*/ 4953002 w 6263899"/>
                <a:gd name="connsiteY7" fmla="*/ 121 h 2960297"/>
                <a:gd name="connsiteX8" fmla="*/ 5743199 w 6263899"/>
                <a:gd name="connsiteY8" fmla="*/ 18848 h 2960297"/>
                <a:gd name="connsiteX9" fmla="*/ 6263899 w 6263899"/>
                <a:gd name="connsiteY9" fmla="*/ 31548 h 2960297"/>
                <a:gd name="connsiteX10" fmla="*/ 5367150 w 6263899"/>
                <a:gd name="connsiteY10" fmla="*/ 143695 h 2960297"/>
                <a:gd name="connsiteX11" fmla="*/ 3965199 w 6263899"/>
                <a:gd name="connsiteY11" fmla="*/ 399848 h 2960297"/>
                <a:gd name="connsiteX12" fmla="*/ 2936499 w 6263899"/>
                <a:gd name="connsiteY12" fmla="*/ 818948 h 2960297"/>
                <a:gd name="connsiteX13" fmla="*/ 2072899 w 6263899"/>
                <a:gd name="connsiteY13" fmla="*/ 1301548 h 2960297"/>
                <a:gd name="connsiteX14" fmla="*/ 0 w 6263899"/>
                <a:gd name="connsiteY14" fmla="*/ 2960297 h 2960297"/>
                <a:gd name="connsiteX0" fmla="*/ 0 w 6263899"/>
                <a:gd name="connsiteY0" fmla="*/ 2960297 h 2960297"/>
                <a:gd name="connsiteX1" fmla="*/ 896104 w 6263899"/>
                <a:gd name="connsiteY1" fmla="*/ 1496999 h 2960297"/>
                <a:gd name="connsiteX2" fmla="*/ 1442420 w 6263899"/>
                <a:gd name="connsiteY2" fmla="*/ 807539 h 2960297"/>
                <a:gd name="connsiteX3" fmla="*/ 2123898 w 6263899"/>
                <a:gd name="connsiteY3" fmla="*/ 407795 h 2960297"/>
                <a:gd name="connsiteX4" fmla="*/ 2864058 w 6263899"/>
                <a:gd name="connsiteY4" fmla="*/ 198022 h 2960297"/>
                <a:gd name="connsiteX5" fmla="*/ 4149456 w 6263899"/>
                <a:gd name="connsiteY5" fmla="*/ 58968 h 2960297"/>
                <a:gd name="connsiteX6" fmla="*/ 4550046 w 6263899"/>
                <a:gd name="connsiteY6" fmla="*/ 121 h 2960297"/>
                <a:gd name="connsiteX7" fmla="*/ 4953002 w 6263899"/>
                <a:gd name="connsiteY7" fmla="*/ 121 h 2960297"/>
                <a:gd name="connsiteX8" fmla="*/ 5743199 w 6263899"/>
                <a:gd name="connsiteY8" fmla="*/ 18848 h 2960297"/>
                <a:gd name="connsiteX9" fmla="*/ 6263899 w 6263899"/>
                <a:gd name="connsiteY9" fmla="*/ 31548 h 2960297"/>
                <a:gd name="connsiteX10" fmla="*/ 5367150 w 6263899"/>
                <a:gd name="connsiteY10" fmla="*/ 143695 h 2960297"/>
                <a:gd name="connsiteX11" fmla="*/ 3965199 w 6263899"/>
                <a:gd name="connsiteY11" fmla="*/ 399848 h 2960297"/>
                <a:gd name="connsiteX12" fmla="*/ 2936499 w 6263899"/>
                <a:gd name="connsiteY12" fmla="*/ 818948 h 2960297"/>
                <a:gd name="connsiteX13" fmla="*/ 2072899 w 6263899"/>
                <a:gd name="connsiteY13" fmla="*/ 1301548 h 2960297"/>
                <a:gd name="connsiteX14" fmla="*/ 0 w 6263899"/>
                <a:gd name="connsiteY14" fmla="*/ 2960297 h 2960297"/>
                <a:gd name="connsiteX0" fmla="*/ 0 w 6263899"/>
                <a:gd name="connsiteY0" fmla="*/ 2960214 h 2960214"/>
                <a:gd name="connsiteX1" fmla="*/ 896104 w 6263899"/>
                <a:gd name="connsiteY1" fmla="*/ 1496916 h 2960214"/>
                <a:gd name="connsiteX2" fmla="*/ 1442420 w 6263899"/>
                <a:gd name="connsiteY2" fmla="*/ 807456 h 2960214"/>
                <a:gd name="connsiteX3" fmla="*/ 2123898 w 6263899"/>
                <a:gd name="connsiteY3" fmla="*/ 407712 h 2960214"/>
                <a:gd name="connsiteX4" fmla="*/ 2864058 w 6263899"/>
                <a:gd name="connsiteY4" fmla="*/ 197939 h 2960214"/>
                <a:gd name="connsiteX5" fmla="*/ 4149456 w 6263899"/>
                <a:gd name="connsiteY5" fmla="*/ 58885 h 2960214"/>
                <a:gd name="connsiteX6" fmla="*/ 4632108 w 6263899"/>
                <a:gd name="connsiteY6" fmla="*/ 46931 h 2960214"/>
                <a:gd name="connsiteX7" fmla="*/ 4953002 w 6263899"/>
                <a:gd name="connsiteY7" fmla="*/ 38 h 2960214"/>
                <a:gd name="connsiteX8" fmla="*/ 5743199 w 6263899"/>
                <a:gd name="connsiteY8" fmla="*/ 18765 h 2960214"/>
                <a:gd name="connsiteX9" fmla="*/ 6263899 w 6263899"/>
                <a:gd name="connsiteY9" fmla="*/ 31465 h 2960214"/>
                <a:gd name="connsiteX10" fmla="*/ 5367150 w 6263899"/>
                <a:gd name="connsiteY10" fmla="*/ 143612 h 2960214"/>
                <a:gd name="connsiteX11" fmla="*/ 3965199 w 6263899"/>
                <a:gd name="connsiteY11" fmla="*/ 399765 h 2960214"/>
                <a:gd name="connsiteX12" fmla="*/ 2936499 w 6263899"/>
                <a:gd name="connsiteY12" fmla="*/ 818865 h 2960214"/>
                <a:gd name="connsiteX13" fmla="*/ 2072899 w 6263899"/>
                <a:gd name="connsiteY13" fmla="*/ 1301465 h 2960214"/>
                <a:gd name="connsiteX14" fmla="*/ 0 w 6263899"/>
                <a:gd name="connsiteY14" fmla="*/ 2960214 h 2960214"/>
                <a:gd name="connsiteX0" fmla="*/ 0 w 6263899"/>
                <a:gd name="connsiteY0" fmla="*/ 2941449 h 2941449"/>
                <a:gd name="connsiteX1" fmla="*/ 896104 w 6263899"/>
                <a:gd name="connsiteY1" fmla="*/ 1478151 h 2941449"/>
                <a:gd name="connsiteX2" fmla="*/ 1442420 w 6263899"/>
                <a:gd name="connsiteY2" fmla="*/ 788691 h 2941449"/>
                <a:gd name="connsiteX3" fmla="*/ 2123898 w 6263899"/>
                <a:gd name="connsiteY3" fmla="*/ 388947 h 2941449"/>
                <a:gd name="connsiteX4" fmla="*/ 2864058 w 6263899"/>
                <a:gd name="connsiteY4" fmla="*/ 179174 h 2941449"/>
                <a:gd name="connsiteX5" fmla="*/ 4149456 w 6263899"/>
                <a:gd name="connsiteY5" fmla="*/ 40120 h 2941449"/>
                <a:gd name="connsiteX6" fmla="*/ 4632108 w 6263899"/>
                <a:gd name="connsiteY6" fmla="*/ 28166 h 2941449"/>
                <a:gd name="connsiteX7" fmla="*/ 5035064 w 6263899"/>
                <a:gd name="connsiteY7" fmla="*/ 28165 h 2941449"/>
                <a:gd name="connsiteX8" fmla="*/ 5743199 w 6263899"/>
                <a:gd name="connsiteY8" fmla="*/ 0 h 2941449"/>
                <a:gd name="connsiteX9" fmla="*/ 6263899 w 6263899"/>
                <a:gd name="connsiteY9" fmla="*/ 12700 h 2941449"/>
                <a:gd name="connsiteX10" fmla="*/ 5367150 w 6263899"/>
                <a:gd name="connsiteY10" fmla="*/ 124847 h 2941449"/>
                <a:gd name="connsiteX11" fmla="*/ 3965199 w 6263899"/>
                <a:gd name="connsiteY11" fmla="*/ 381000 h 2941449"/>
                <a:gd name="connsiteX12" fmla="*/ 2936499 w 6263899"/>
                <a:gd name="connsiteY12" fmla="*/ 800100 h 2941449"/>
                <a:gd name="connsiteX13" fmla="*/ 2072899 w 6263899"/>
                <a:gd name="connsiteY13" fmla="*/ 1282700 h 2941449"/>
                <a:gd name="connsiteX14" fmla="*/ 0 w 6263899"/>
                <a:gd name="connsiteY14" fmla="*/ 2941449 h 2941449"/>
                <a:gd name="connsiteX0" fmla="*/ 0 w 6263899"/>
                <a:gd name="connsiteY0" fmla="*/ 2941449 h 2941449"/>
                <a:gd name="connsiteX1" fmla="*/ 896104 w 6263899"/>
                <a:gd name="connsiteY1" fmla="*/ 1478151 h 2941449"/>
                <a:gd name="connsiteX2" fmla="*/ 1442420 w 6263899"/>
                <a:gd name="connsiteY2" fmla="*/ 788691 h 2941449"/>
                <a:gd name="connsiteX3" fmla="*/ 2123898 w 6263899"/>
                <a:gd name="connsiteY3" fmla="*/ 388947 h 2941449"/>
                <a:gd name="connsiteX4" fmla="*/ 2770274 w 6263899"/>
                <a:gd name="connsiteY4" fmla="*/ 261236 h 2941449"/>
                <a:gd name="connsiteX5" fmla="*/ 4149456 w 6263899"/>
                <a:gd name="connsiteY5" fmla="*/ 40120 h 2941449"/>
                <a:gd name="connsiteX6" fmla="*/ 4632108 w 6263899"/>
                <a:gd name="connsiteY6" fmla="*/ 28166 h 2941449"/>
                <a:gd name="connsiteX7" fmla="*/ 5035064 w 6263899"/>
                <a:gd name="connsiteY7" fmla="*/ 28165 h 2941449"/>
                <a:gd name="connsiteX8" fmla="*/ 5743199 w 6263899"/>
                <a:gd name="connsiteY8" fmla="*/ 0 h 2941449"/>
                <a:gd name="connsiteX9" fmla="*/ 6263899 w 6263899"/>
                <a:gd name="connsiteY9" fmla="*/ 12700 h 2941449"/>
                <a:gd name="connsiteX10" fmla="*/ 5367150 w 6263899"/>
                <a:gd name="connsiteY10" fmla="*/ 124847 h 2941449"/>
                <a:gd name="connsiteX11" fmla="*/ 3965199 w 6263899"/>
                <a:gd name="connsiteY11" fmla="*/ 381000 h 2941449"/>
                <a:gd name="connsiteX12" fmla="*/ 2936499 w 6263899"/>
                <a:gd name="connsiteY12" fmla="*/ 800100 h 2941449"/>
                <a:gd name="connsiteX13" fmla="*/ 2072899 w 6263899"/>
                <a:gd name="connsiteY13" fmla="*/ 1282700 h 2941449"/>
                <a:gd name="connsiteX14" fmla="*/ 0 w 6263899"/>
                <a:gd name="connsiteY14" fmla="*/ 2941449 h 2941449"/>
                <a:gd name="connsiteX0" fmla="*/ 0 w 6263899"/>
                <a:gd name="connsiteY0" fmla="*/ 2941449 h 2941449"/>
                <a:gd name="connsiteX1" fmla="*/ 896104 w 6263899"/>
                <a:gd name="connsiteY1" fmla="*/ 1478151 h 2941449"/>
                <a:gd name="connsiteX2" fmla="*/ 1442420 w 6263899"/>
                <a:gd name="connsiteY2" fmla="*/ 788691 h 2941449"/>
                <a:gd name="connsiteX3" fmla="*/ 2123898 w 6263899"/>
                <a:gd name="connsiteY3" fmla="*/ 388947 h 2941449"/>
                <a:gd name="connsiteX4" fmla="*/ 2746828 w 6263899"/>
                <a:gd name="connsiteY4" fmla="*/ 237790 h 2941449"/>
                <a:gd name="connsiteX5" fmla="*/ 4149456 w 6263899"/>
                <a:gd name="connsiteY5" fmla="*/ 40120 h 2941449"/>
                <a:gd name="connsiteX6" fmla="*/ 4632108 w 6263899"/>
                <a:gd name="connsiteY6" fmla="*/ 28166 h 2941449"/>
                <a:gd name="connsiteX7" fmla="*/ 5035064 w 6263899"/>
                <a:gd name="connsiteY7" fmla="*/ 28165 h 2941449"/>
                <a:gd name="connsiteX8" fmla="*/ 5743199 w 6263899"/>
                <a:gd name="connsiteY8" fmla="*/ 0 h 2941449"/>
                <a:gd name="connsiteX9" fmla="*/ 6263899 w 6263899"/>
                <a:gd name="connsiteY9" fmla="*/ 12700 h 2941449"/>
                <a:gd name="connsiteX10" fmla="*/ 5367150 w 6263899"/>
                <a:gd name="connsiteY10" fmla="*/ 124847 h 2941449"/>
                <a:gd name="connsiteX11" fmla="*/ 3965199 w 6263899"/>
                <a:gd name="connsiteY11" fmla="*/ 381000 h 2941449"/>
                <a:gd name="connsiteX12" fmla="*/ 2936499 w 6263899"/>
                <a:gd name="connsiteY12" fmla="*/ 800100 h 2941449"/>
                <a:gd name="connsiteX13" fmla="*/ 2072899 w 6263899"/>
                <a:gd name="connsiteY13" fmla="*/ 1282700 h 2941449"/>
                <a:gd name="connsiteX14" fmla="*/ 0 w 6263899"/>
                <a:gd name="connsiteY14" fmla="*/ 2941449 h 2941449"/>
                <a:gd name="connsiteX0" fmla="*/ 0 w 6263899"/>
                <a:gd name="connsiteY0" fmla="*/ 2941449 h 2941449"/>
                <a:gd name="connsiteX1" fmla="*/ 896104 w 6263899"/>
                <a:gd name="connsiteY1" fmla="*/ 1478151 h 2941449"/>
                <a:gd name="connsiteX2" fmla="*/ 1442420 w 6263899"/>
                <a:gd name="connsiteY2" fmla="*/ 788691 h 2941449"/>
                <a:gd name="connsiteX3" fmla="*/ 2123898 w 6263899"/>
                <a:gd name="connsiteY3" fmla="*/ 388947 h 2941449"/>
                <a:gd name="connsiteX4" fmla="*/ 2746828 w 6263899"/>
                <a:gd name="connsiteY4" fmla="*/ 237790 h 2941449"/>
                <a:gd name="connsiteX5" fmla="*/ 4172902 w 6263899"/>
                <a:gd name="connsiteY5" fmla="*/ 63566 h 2941449"/>
                <a:gd name="connsiteX6" fmla="*/ 4632108 w 6263899"/>
                <a:gd name="connsiteY6" fmla="*/ 28166 h 2941449"/>
                <a:gd name="connsiteX7" fmla="*/ 5035064 w 6263899"/>
                <a:gd name="connsiteY7" fmla="*/ 28165 h 2941449"/>
                <a:gd name="connsiteX8" fmla="*/ 5743199 w 6263899"/>
                <a:gd name="connsiteY8" fmla="*/ 0 h 2941449"/>
                <a:gd name="connsiteX9" fmla="*/ 6263899 w 6263899"/>
                <a:gd name="connsiteY9" fmla="*/ 12700 h 2941449"/>
                <a:gd name="connsiteX10" fmla="*/ 5367150 w 6263899"/>
                <a:gd name="connsiteY10" fmla="*/ 124847 h 2941449"/>
                <a:gd name="connsiteX11" fmla="*/ 3965199 w 6263899"/>
                <a:gd name="connsiteY11" fmla="*/ 381000 h 2941449"/>
                <a:gd name="connsiteX12" fmla="*/ 2936499 w 6263899"/>
                <a:gd name="connsiteY12" fmla="*/ 800100 h 2941449"/>
                <a:gd name="connsiteX13" fmla="*/ 2072899 w 6263899"/>
                <a:gd name="connsiteY13" fmla="*/ 1282700 h 2941449"/>
                <a:gd name="connsiteX14" fmla="*/ 0 w 6263899"/>
                <a:gd name="connsiteY14" fmla="*/ 2941449 h 2941449"/>
                <a:gd name="connsiteX0" fmla="*/ 0 w 6263899"/>
                <a:gd name="connsiteY0" fmla="*/ 2941449 h 2941449"/>
                <a:gd name="connsiteX1" fmla="*/ 896104 w 6263899"/>
                <a:gd name="connsiteY1" fmla="*/ 1478151 h 2941449"/>
                <a:gd name="connsiteX2" fmla="*/ 1442420 w 6263899"/>
                <a:gd name="connsiteY2" fmla="*/ 788691 h 2941449"/>
                <a:gd name="connsiteX3" fmla="*/ 2123898 w 6263899"/>
                <a:gd name="connsiteY3" fmla="*/ 388947 h 2941449"/>
                <a:gd name="connsiteX4" fmla="*/ 2746828 w 6263899"/>
                <a:gd name="connsiteY4" fmla="*/ 237790 h 2941449"/>
                <a:gd name="connsiteX5" fmla="*/ 4172902 w 6263899"/>
                <a:gd name="connsiteY5" fmla="*/ 63566 h 2941449"/>
                <a:gd name="connsiteX6" fmla="*/ 4679000 w 6263899"/>
                <a:gd name="connsiteY6" fmla="*/ 75058 h 2941449"/>
                <a:gd name="connsiteX7" fmla="*/ 5035064 w 6263899"/>
                <a:gd name="connsiteY7" fmla="*/ 28165 h 2941449"/>
                <a:gd name="connsiteX8" fmla="*/ 5743199 w 6263899"/>
                <a:gd name="connsiteY8" fmla="*/ 0 h 2941449"/>
                <a:gd name="connsiteX9" fmla="*/ 6263899 w 6263899"/>
                <a:gd name="connsiteY9" fmla="*/ 12700 h 2941449"/>
                <a:gd name="connsiteX10" fmla="*/ 5367150 w 6263899"/>
                <a:gd name="connsiteY10" fmla="*/ 124847 h 2941449"/>
                <a:gd name="connsiteX11" fmla="*/ 3965199 w 6263899"/>
                <a:gd name="connsiteY11" fmla="*/ 381000 h 2941449"/>
                <a:gd name="connsiteX12" fmla="*/ 2936499 w 6263899"/>
                <a:gd name="connsiteY12" fmla="*/ 800100 h 2941449"/>
                <a:gd name="connsiteX13" fmla="*/ 2072899 w 6263899"/>
                <a:gd name="connsiteY13" fmla="*/ 1282700 h 2941449"/>
                <a:gd name="connsiteX14" fmla="*/ 0 w 6263899"/>
                <a:gd name="connsiteY14" fmla="*/ 2941449 h 2941449"/>
                <a:gd name="connsiteX0" fmla="*/ 0 w 6263899"/>
                <a:gd name="connsiteY0" fmla="*/ 2941449 h 2941449"/>
                <a:gd name="connsiteX1" fmla="*/ 896104 w 6263899"/>
                <a:gd name="connsiteY1" fmla="*/ 1478151 h 2941449"/>
                <a:gd name="connsiteX2" fmla="*/ 1442420 w 6263899"/>
                <a:gd name="connsiteY2" fmla="*/ 788691 h 2941449"/>
                <a:gd name="connsiteX3" fmla="*/ 2112175 w 6263899"/>
                <a:gd name="connsiteY3" fmla="*/ 435839 h 2941449"/>
                <a:gd name="connsiteX4" fmla="*/ 2746828 w 6263899"/>
                <a:gd name="connsiteY4" fmla="*/ 237790 h 2941449"/>
                <a:gd name="connsiteX5" fmla="*/ 4172902 w 6263899"/>
                <a:gd name="connsiteY5" fmla="*/ 63566 h 2941449"/>
                <a:gd name="connsiteX6" fmla="*/ 4679000 w 6263899"/>
                <a:gd name="connsiteY6" fmla="*/ 75058 h 2941449"/>
                <a:gd name="connsiteX7" fmla="*/ 5035064 w 6263899"/>
                <a:gd name="connsiteY7" fmla="*/ 28165 h 2941449"/>
                <a:gd name="connsiteX8" fmla="*/ 5743199 w 6263899"/>
                <a:gd name="connsiteY8" fmla="*/ 0 h 2941449"/>
                <a:gd name="connsiteX9" fmla="*/ 6263899 w 6263899"/>
                <a:gd name="connsiteY9" fmla="*/ 12700 h 2941449"/>
                <a:gd name="connsiteX10" fmla="*/ 5367150 w 6263899"/>
                <a:gd name="connsiteY10" fmla="*/ 124847 h 2941449"/>
                <a:gd name="connsiteX11" fmla="*/ 3965199 w 6263899"/>
                <a:gd name="connsiteY11" fmla="*/ 381000 h 2941449"/>
                <a:gd name="connsiteX12" fmla="*/ 2936499 w 6263899"/>
                <a:gd name="connsiteY12" fmla="*/ 800100 h 2941449"/>
                <a:gd name="connsiteX13" fmla="*/ 2072899 w 6263899"/>
                <a:gd name="connsiteY13" fmla="*/ 1282700 h 2941449"/>
                <a:gd name="connsiteX14" fmla="*/ 0 w 6263899"/>
                <a:gd name="connsiteY14" fmla="*/ 2941449 h 2941449"/>
                <a:gd name="connsiteX0" fmla="*/ 0 w 6263899"/>
                <a:gd name="connsiteY0" fmla="*/ 2941449 h 2941449"/>
                <a:gd name="connsiteX1" fmla="*/ 896104 w 6263899"/>
                <a:gd name="connsiteY1" fmla="*/ 1478151 h 2941449"/>
                <a:gd name="connsiteX2" fmla="*/ 1454143 w 6263899"/>
                <a:gd name="connsiteY2" fmla="*/ 859029 h 2941449"/>
                <a:gd name="connsiteX3" fmla="*/ 2112175 w 6263899"/>
                <a:gd name="connsiteY3" fmla="*/ 435839 h 2941449"/>
                <a:gd name="connsiteX4" fmla="*/ 2746828 w 6263899"/>
                <a:gd name="connsiteY4" fmla="*/ 237790 h 2941449"/>
                <a:gd name="connsiteX5" fmla="*/ 4172902 w 6263899"/>
                <a:gd name="connsiteY5" fmla="*/ 63566 h 2941449"/>
                <a:gd name="connsiteX6" fmla="*/ 4679000 w 6263899"/>
                <a:gd name="connsiteY6" fmla="*/ 75058 h 2941449"/>
                <a:gd name="connsiteX7" fmla="*/ 5035064 w 6263899"/>
                <a:gd name="connsiteY7" fmla="*/ 28165 h 2941449"/>
                <a:gd name="connsiteX8" fmla="*/ 5743199 w 6263899"/>
                <a:gd name="connsiteY8" fmla="*/ 0 h 2941449"/>
                <a:gd name="connsiteX9" fmla="*/ 6263899 w 6263899"/>
                <a:gd name="connsiteY9" fmla="*/ 12700 h 2941449"/>
                <a:gd name="connsiteX10" fmla="*/ 5367150 w 6263899"/>
                <a:gd name="connsiteY10" fmla="*/ 124847 h 2941449"/>
                <a:gd name="connsiteX11" fmla="*/ 3965199 w 6263899"/>
                <a:gd name="connsiteY11" fmla="*/ 381000 h 2941449"/>
                <a:gd name="connsiteX12" fmla="*/ 2936499 w 6263899"/>
                <a:gd name="connsiteY12" fmla="*/ 800100 h 2941449"/>
                <a:gd name="connsiteX13" fmla="*/ 2072899 w 6263899"/>
                <a:gd name="connsiteY13" fmla="*/ 1282700 h 2941449"/>
                <a:gd name="connsiteX14" fmla="*/ 0 w 6263899"/>
                <a:gd name="connsiteY14" fmla="*/ 2941449 h 2941449"/>
                <a:gd name="connsiteX0" fmla="*/ 0 w 6263899"/>
                <a:gd name="connsiteY0" fmla="*/ 2941449 h 2941449"/>
                <a:gd name="connsiteX1" fmla="*/ 942997 w 6263899"/>
                <a:gd name="connsiteY1" fmla="*/ 1513320 h 2941449"/>
                <a:gd name="connsiteX2" fmla="*/ 1454143 w 6263899"/>
                <a:gd name="connsiteY2" fmla="*/ 859029 h 2941449"/>
                <a:gd name="connsiteX3" fmla="*/ 2112175 w 6263899"/>
                <a:gd name="connsiteY3" fmla="*/ 435839 h 2941449"/>
                <a:gd name="connsiteX4" fmla="*/ 2746828 w 6263899"/>
                <a:gd name="connsiteY4" fmla="*/ 237790 h 2941449"/>
                <a:gd name="connsiteX5" fmla="*/ 4172902 w 6263899"/>
                <a:gd name="connsiteY5" fmla="*/ 63566 h 2941449"/>
                <a:gd name="connsiteX6" fmla="*/ 4679000 w 6263899"/>
                <a:gd name="connsiteY6" fmla="*/ 75058 h 2941449"/>
                <a:gd name="connsiteX7" fmla="*/ 5035064 w 6263899"/>
                <a:gd name="connsiteY7" fmla="*/ 28165 h 2941449"/>
                <a:gd name="connsiteX8" fmla="*/ 5743199 w 6263899"/>
                <a:gd name="connsiteY8" fmla="*/ 0 h 2941449"/>
                <a:gd name="connsiteX9" fmla="*/ 6263899 w 6263899"/>
                <a:gd name="connsiteY9" fmla="*/ 12700 h 2941449"/>
                <a:gd name="connsiteX10" fmla="*/ 5367150 w 6263899"/>
                <a:gd name="connsiteY10" fmla="*/ 124847 h 2941449"/>
                <a:gd name="connsiteX11" fmla="*/ 3965199 w 6263899"/>
                <a:gd name="connsiteY11" fmla="*/ 381000 h 2941449"/>
                <a:gd name="connsiteX12" fmla="*/ 2936499 w 6263899"/>
                <a:gd name="connsiteY12" fmla="*/ 800100 h 2941449"/>
                <a:gd name="connsiteX13" fmla="*/ 2072899 w 6263899"/>
                <a:gd name="connsiteY13" fmla="*/ 1282700 h 2941449"/>
                <a:gd name="connsiteX14" fmla="*/ 0 w 6263899"/>
                <a:gd name="connsiteY14" fmla="*/ 2941449 h 2941449"/>
                <a:gd name="connsiteX0" fmla="*/ 0 w 6263899"/>
                <a:gd name="connsiteY0" fmla="*/ 2941449 h 2941449"/>
                <a:gd name="connsiteX1" fmla="*/ 942997 w 6263899"/>
                <a:gd name="connsiteY1" fmla="*/ 1513320 h 2941449"/>
                <a:gd name="connsiteX2" fmla="*/ 1465866 w 6263899"/>
                <a:gd name="connsiteY2" fmla="*/ 905921 h 2941449"/>
                <a:gd name="connsiteX3" fmla="*/ 2112175 w 6263899"/>
                <a:gd name="connsiteY3" fmla="*/ 435839 h 2941449"/>
                <a:gd name="connsiteX4" fmla="*/ 2746828 w 6263899"/>
                <a:gd name="connsiteY4" fmla="*/ 237790 h 2941449"/>
                <a:gd name="connsiteX5" fmla="*/ 4172902 w 6263899"/>
                <a:gd name="connsiteY5" fmla="*/ 63566 h 2941449"/>
                <a:gd name="connsiteX6" fmla="*/ 4679000 w 6263899"/>
                <a:gd name="connsiteY6" fmla="*/ 75058 h 2941449"/>
                <a:gd name="connsiteX7" fmla="*/ 5035064 w 6263899"/>
                <a:gd name="connsiteY7" fmla="*/ 28165 h 2941449"/>
                <a:gd name="connsiteX8" fmla="*/ 5743199 w 6263899"/>
                <a:gd name="connsiteY8" fmla="*/ 0 h 2941449"/>
                <a:gd name="connsiteX9" fmla="*/ 6263899 w 6263899"/>
                <a:gd name="connsiteY9" fmla="*/ 12700 h 2941449"/>
                <a:gd name="connsiteX10" fmla="*/ 5367150 w 6263899"/>
                <a:gd name="connsiteY10" fmla="*/ 124847 h 2941449"/>
                <a:gd name="connsiteX11" fmla="*/ 3965199 w 6263899"/>
                <a:gd name="connsiteY11" fmla="*/ 381000 h 2941449"/>
                <a:gd name="connsiteX12" fmla="*/ 2936499 w 6263899"/>
                <a:gd name="connsiteY12" fmla="*/ 800100 h 2941449"/>
                <a:gd name="connsiteX13" fmla="*/ 2072899 w 6263899"/>
                <a:gd name="connsiteY13" fmla="*/ 1282700 h 2941449"/>
                <a:gd name="connsiteX14" fmla="*/ 0 w 6263899"/>
                <a:gd name="connsiteY14" fmla="*/ 2941449 h 2941449"/>
                <a:gd name="connsiteX0" fmla="*/ 0 w 6263899"/>
                <a:gd name="connsiteY0" fmla="*/ 2941449 h 2941449"/>
                <a:gd name="connsiteX1" fmla="*/ 942997 w 6263899"/>
                <a:gd name="connsiteY1" fmla="*/ 1513320 h 2941449"/>
                <a:gd name="connsiteX2" fmla="*/ 1465866 w 6263899"/>
                <a:gd name="connsiteY2" fmla="*/ 905921 h 2941449"/>
                <a:gd name="connsiteX3" fmla="*/ 2112175 w 6263899"/>
                <a:gd name="connsiteY3" fmla="*/ 435839 h 2941449"/>
                <a:gd name="connsiteX4" fmla="*/ 2746828 w 6263899"/>
                <a:gd name="connsiteY4" fmla="*/ 237790 h 2941449"/>
                <a:gd name="connsiteX5" fmla="*/ 4172902 w 6263899"/>
                <a:gd name="connsiteY5" fmla="*/ 63566 h 2941449"/>
                <a:gd name="connsiteX6" fmla="*/ 4679000 w 6263899"/>
                <a:gd name="connsiteY6" fmla="*/ 75058 h 2941449"/>
                <a:gd name="connsiteX7" fmla="*/ 5035064 w 6263899"/>
                <a:gd name="connsiteY7" fmla="*/ 28165 h 2941449"/>
                <a:gd name="connsiteX8" fmla="*/ 5743199 w 6263899"/>
                <a:gd name="connsiteY8" fmla="*/ 0 h 2941449"/>
                <a:gd name="connsiteX9" fmla="*/ 6263899 w 6263899"/>
                <a:gd name="connsiteY9" fmla="*/ 12700 h 2941449"/>
                <a:gd name="connsiteX10" fmla="*/ 5367150 w 6263899"/>
                <a:gd name="connsiteY10" fmla="*/ 124847 h 2941449"/>
                <a:gd name="connsiteX11" fmla="*/ 3965199 w 6263899"/>
                <a:gd name="connsiteY11" fmla="*/ 381000 h 2941449"/>
                <a:gd name="connsiteX12" fmla="*/ 2936499 w 6263899"/>
                <a:gd name="connsiteY12" fmla="*/ 800100 h 2941449"/>
                <a:gd name="connsiteX13" fmla="*/ 2002560 w 6263899"/>
                <a:gd name="connsiteY13" fmla="*/ 1224085 h 2941449"/>
                <a:gd name="connsiteX14" fmla="*/ 0 w 6263899"/>
                <a:gd name="connsiteY14" fmla="*/ 2941449 h 2941449"/>
                <a:gd name="connsiteX0" fmla="*/ 0 w 6263899"/>
                <a:gd name="connsiteY0" fmla="*/ 2941449 h 2941449"/>
                <a:gd name="connsiteX1" fmla="*/ 942997 w 6263899"/>
                <a:gd name="connsiteY1" fmla="*/ 1513320 h 2941449"/>
                <a:gd name="connsiteX2" fmla="*/ 1465866 w 6263899"/>
                <a:gd name="connsiteY2" fmla="*/ 905921 h 2941449"/>
                <a:gd name="connsiteX3" fmla="*/ 2112175 w 6263899"/>
                <a:gd name="connsiteY3" fmla="*/ 435839 h 2941449"/>
                <a:gd name="connsiteX4" fmla="*/ 2746828 w 6263899"/>
                <a:gd name="connsiteY4" fmla="*/ 237790 h 2941449"/>
                <a:gd name="connsiteX5" fmla="*/ 4172902 w 6263899"/>
                <a:gd name="connsiteY5" fmla="*/ 63566 h 2941449"/>
                <a:gd name="connsiteX6" fmla="*/ 4679000 w 6263899"/>
                <a:gd name="connsiteY6" fmla="*/ 75058 h 2941449"/>
                <a:gd name="connsiteX7" fmla="*/ 5035064 w 6263899"/>
                <a:gd name="connsiteY7" fmla="*/ 28165 h 2941449"/>
                <a:gd name="connsiteX8" fmla="*/ 5743199 w 6263899"/>
                <a:gd name="connsiteY8" fmla="*/ 0 h 2941449"/>
                <a:gd name="connsiteX9" fmla="*/ 6263899 w 6263899"/>
                <a:gd name="connsiteY9" fmla="*/ 12700 h 2941449"/>
                <a:gd name="connsiteX10" fmla="*/ 5367150 w 6263899"/>
                <a:gd name="connsiteY10" fmla="*/ 124847 h 2941449"/>
                <a:gd name="connsiteX11" fmla="*/ 3965199 w 6263899"/>
                <a:gd name="connsiteY11" fmla="*/ 381000 h 2941449"/>
                <a:gd name="connsiteX12" fmla="*/ 2936499 w 6263899"/>
                <a:gd name="connsiteY12" fmla="*/ 800100 h 2941449"/>
                <a:gd name="connsiteX13" fmla="*/ 2002560 w 6263899"/>
                <a:gd name="connsiteY13" fmla="*/ 1224085 h 2941449"/>
                <a:gd name="connsiteX14" fmla="*/ 0 w 6263899"/>
                <a:gd name="connsiteY14" fmla="*/ 2941449 h 2941449"/>
                <a:gd name="connsiteX0" fmla="*/ 0 w 6263899"/>
                <a:gd name="connsiteY0" fmla="*/ 2941449 h 2941449"/>
                <a:gd name="connsiteX1" fmla="*/ 942997 w 6263899"/>
                <a:gd name="connsiteY1" fmla="*/ 1513320 h 2941449"/>
                <a:gd name="connsiteX2" fmla="*/ 1465866 w 6263899"/>
                <a:gd name="connsiteY2" fmla="*/ 905921 h 2941449"/>
                <a:gd name="connsiteX3" fmla="*/ 2112175 w 6263899"/>
                <a:gd name="connsiteY3" fmla="*/ 435839 h 2941449"/>
                <a:gd name="connsiteX4" fmla="*/ 2746828 w 6263899"/>
                <a:gd name="connsiteY4" fmla="*/ 237790 h 2941449"/>
                <a:gd name="connsiteX5" fmla="*/ 4172902 w 6263899"/>
                <a:gd name="connsiteY5" fmla="*/ 63566 h 2941449"/>
                <a:gd name="connsiteX6" fmla="*/ 4679000 w 6263899"/>
                <a:gd name="connsiteY6" fmla="*/ 75058 h 2941449"/>
                <a:gd name="connsiteX7" fmla="*/ 5035064 w 6263899"/>
                <a:gd name="connsiteY7" fmla="*/ 28165 h 2941449"/>
                <a:gd name="connsiteX8" fmla="*/ 5743199 w 6263899"/>
                <a:gd name="connsiteY8" fmla="*/ 0 h 2941449"/>
                <a:gd name="connsiteX9" fmla="*/ 6263899 w 6263899"/>
                <a:gd name="connsiteY9" fmla="*/ 12700 h 2941449"/>
                <a:gd name="connsiteX10" fmla="*/ 5367150 w 6263899"/>
                <a:gd name="connsiteY10" fmla="*/ 124847 h 2941449"/>
                <a:gd name="connsiteX11" fmla="*/ 3965199 w 6263899"/>
                <a:gd name="connsiteY11" fmla="*/ 381000 h 2941449"/>
                <a:gd name="connsiteX12" fmla="*/ 2936499 w 6263899"/>
                <a:gd name="connsiteY12" fmla="*/ 800100 h 2941449"/>
                <a:gd name="connsiteX13" fmla="*/ 2002560 w 6263899"/>
                <a:gd name="connsiteY13" fmla="*/ 1224085 h 2941449"/>
                <a:gd name="connsiteX14" fmla="*/ 0 w 6263899"/>
                <a:gd name="connsiteY14" fmla="*/ 2941449 h 2941449"/>
                <a:gd name="connsiteX0" fmla="*/ 0 w 6263899"/>
                <a:gd name="connsiteY0" fmla="*/ 2941449 h 2941449"/>
                <a:gd name="connsiteX1" fmla="*/ 942997 w 6263899"/>
                <a:gd name="connsiteY1" fmla="*/ 1513320 h 2941449"/>
                <a:gd name="connsiteX2" fmla="*/ 1465866 w 6263899"/>
                <a:gd name="connsiteY2" fmla="*/ 905921 h 2941449"/>
                <a:gd name="connsiteX3" fmla="*/ 2112175 w 6263899"/>
                <a:gd name="connsiteY3" fmla="*/ 435839 h 2941449"/>
                <a:gd name="connsiteX4" fmla="*/ 2746828 w 6263899"/>
                <a:gd name="connsiteY4" fmla="*/ 237790 h 2941449"/>
                <a:gd name="connsiteX5" fmla="*/ 4172902 w 6263899"/>
                <a:gd name="connsiteY5" fmla="*/ 63566 h 2941449"/>
                <a:gd name="connsiteX6" fmla="*/ 4679000 w 6263899"/>
                <a:gd name="connsiteY6" fmla="*/ 75058 h 2941449"/>
                <a:gd name="connsiteX7" fmla="*/ 5035064 w 6263899"/>
                <a:gd name="connsiteY7" fmla="*/ 28165 h 2941449"/>
                <a:gd name="connsiteX8" fmla="*/ 5743199 w 6263899"/>
                <a:gd name="connsiteY8" fmla="*/ 0 h 2941449"/>
                <a:gd name="connsiteX9" fmla="*/ 6263899 w 6263899"/>
                <a:gd name="connsiteY9" fmla="*/ 12700 h 2941449"/>
                <a:gd name="connsiteX10" fmla="*/ 5367150 w 6263899"/>
                <a:gd name="connsiteY10" fmla="*/ 124847 h 2941449"/>
                <a:gd name="connsiteX11" fmla="*/ 3965199 w 6263899"/>
                <a:gd name="connsiteY11" fmla="*/ 381000 h 2941449"/>
                <a:gd name="connsiteX12" fmla="*/ 2936499 w 6263899"/>
                <a:gd name="connsiteY12" fmla="*/ 800100 h 2941449"/>
                <a:gd name="connsiteX13" fmla="*/ 2002560 w 6263899"/>
                <a:gd name="connsiteY13" fmla="*/ 1224085 h 2941449"/>
                <a:gd name="connsiteX14" fmla="*/ 0 w 6263899"/>
                <a:gd name="connsiteY14" fmla="*/ 2941449 h 2941449"/>
                <a:gd name="connsiteX0" fmla="*/ 16744 w 6280643"/>
                <a:gd name="connsiteY0" fmla="*/ 2941449 h 2981127"/>
                <a:gd name="connsiteX1" fmla="*/ 959741 w 6280643"/>
                <a:gd name="connsiteY1" fmla="*/ 1513320 h 2981127"/>
                <a:gd name="connsiteX2" fmla="*/ 1482610 w 6280643"/>
                <a:gd name="connsiteY2" fmla="*/ 905921 h 2981127"/>
                <a:gd name="connsiteX3" fmla="*/ 2128919 w 6280643"/>
                <a:gd name="connsiteY3" fmla="*/ 435839 h 2981127"/>
                <a:gd name="connsiteX4" fmla="*/ 2763572 w 6280643"/>
                <a:gd name="connsiteY4" fmla="*/ 237790 h 2981127"/>
                <a:gd name="connsiteX5" fmla="*/ 4189646 w 6280643"/>
                <a:gd name="connsiteY5" fmla="*/ 63566 h 2981127"/>
                <a:gd name="connsiteX6" fmla="*/ 4695744 w 6280643"/>
                <a:gd name="connsiteY6" fmla="*/ 75058 h 2981127"/>
                <a:gd name="connsiteX7" fmla="*/ 5051808 w 6280643"/>
                <a:gd name="connsiteY7" fmla="*/ 28165 h 2981127"/>
                <a:gd name="connsiteX8" fmla="*/ 5759943 w 6280643"/>
                <a:gd name="connsiteY8" fmla="*/ 0 h 2981127"/>
                <a:gd name="connsiteX9" fmla="*/ 6280643 w 6280643"/>
                <a:gd name="connsiteY9" fmla="*/ 12700 h 2981127"/>
                <a:gd name="connsiteX10" fmla="*/ 5383894 w 6280643"/>
                <a:gd name="connsiteY10" fmla="*/ 124847 h 2981127"/>
                <a:gd name="connsiteX11" fmla="*/ 3981943 w 6280643"/>
                <a:gd name="connsiteY11" fmla="*/ 381000 h 2981127"/>
                <a:gd name="connsiteX12" fmla="*/ 2953243 w 6280643"/>
                <a:gd name="connsiteY12" fmla="*/ 800100 h 2981127"/>
                <a:gd name="connsiteX13" fmla="*/ 2019304 w 6280643"/>
                <a:gd name="connsiteY13" fmla="*/ 1224085 h 2981127"/>
                <a:gd name="connsiteX14" fmla="*/ 460136 w 6280643"/>
                <a:gd name="connsiteY14" fmla="*/ 2464777 h 2981127"/>
                <a:gd name="connsiteX15" fmla="*/ 16744 w 6280643"/>
                <a:gd name="connsiteY15" fmla="*/ 2941449 h 2981127"/>
                <a:gd name="connsiteX0" fmla="*/ 16744 w 6280643"/>
                <a:gd name="connsiteY0" fmla="*/ 2941449 h 2981127"/>
                <a:gd name="connsiteX1" fmla="*/ 959741 w 6280643"/>
                <a:gd name="connsiteY1" fmla="*/ 1513320 h 2981127"/>
                <a:gd name="connsiteX2" fmla="*/ 1482610 w 6280643"/>
                <a:gd name="connsiteY2" fmla="*/ 905921 h 2981127"/>
                <a:gd name="connsiteX3" fmla="*/ 2128919 w 6280643"/>
                <a:gd name="connsiteY3" fmla="*/ 435839 h 2981127"/>
                <a:gd name="connsiteX4" fmla="*/ 2763572 w 6280643"/>
                <a:gd name="connsiteY4" fmla="*/ 237790 h 2981127"/>
                <a:gd name="connsiteX5" fmla="*/ 4189646 w 6280643"/>
                <a:gd name="connsiteY5" fmla="*/ 63566 h 2981127"/>
                <a:gd name="connsiteX6" fmla="*/ 4695744 w 6280643"/>
                <a:gd name="connsiteY6" fmla="*/ 75058 h 2981127"/>
                <a:gd name="connsiteX7" fmla="*/ 5051808 w 6280643"/>
                <a:gd name="connsiteY7" fmla="*/ 28165 h 2981127"/>
                <a:gd name="connsiteX8" fmla="*/ 5759943 w 6280643"/>
                <a:gd name="connsiteY8" fmla="*/ 0 h 2981127"/>
                <a:gd name="connsiteX9" fmla="*/ 6280643 w 6280643"/>
                <a:gd name="connsiteY9" fmla="*/ 12700 h 2981127"/>
                <a:gd name="connsiteX10" fmla="*/ 5383894 w 6280643"/>
                <a:gd name="connsiteY10" fmla="*/ 124847 h 2981127"/>
                <a:gd name="connsiteX11" fmla="*/ 3981943 w 6280643"/>
                <a:gd name="connsiteY11" fmla="*/ 381000 h 2981127"/>
                <a:gd name="connsiteX12" fmla="*/ 2918074 w 6280643"/>
                <a:gd name="connsiteY12" fmla="*/ 753208 h 2981127"/>
                <a:gd name="connsiteX13" fmla="*/ 2019304 w 6280643"/>
                <a:gd name="connsiteY13" fmla="*/ 1224085 h 2981127"/>
                <a:gd name="connsiteX14" fmla="*/ 460136 w 6280643"/>
                <a:gd name="connsiteY14" fmla="*/ 2464777 h 2981127"/>
                <a:gd name="connsiteX15" fmla="*/ 16744 w 6280643"/>
                <a:gd name="connsiteY15" fmla="*/ 2941449 h 2981127"/>
                <a:gd name="connsiteX0" fmla="*/ 16744 w 6280643"/>
                <a:gd name="connsiteY0" fmla="*/ 2941449 h 2981127"/>
                <a:gd name="connsiteX1" fmla="*/ 959741 w 6280643"/>
                <a:gd name="connsiteY1" fmla="*/ 1513320 h 2981127"/>
                <a:gd name="connsiteX2" fmla="*/ 1482610 w 6280643"/>
                <a:gd name="connsiteY2" fmla="*/ 905921 h 2981127"/>
                <a:gd name="connsiteX3" fmla="*/ 2128919 w 6280643"/>
                <a:gd name="connsiteY3" fmla="*/ 435839 h 2981127"/>
                <a:gd name="connsiteX4" fmla="*/ 2763572 w 6280643"/>
                <a:gd name="connsiteY4" fmla="*/ 237790 h 2981127"/>
                <a:gd name="connsiteX5" fmla="*/ 4189646 w 6280643"/>
                <a:gd name="connsiteY5" fmla="*/ 63566 h 2981127"/>
                <a:gd name="connsiteX6" fmla="*/ 4695744 w 6280643"/>
                <a:gd name="connsiteY6" fmla="*/ 75058 h 2981127"/>
                <a:gd name="connsiteX7" fmla="*/ 5051808 w 6280643"/>
                <a:gd name="connsiteY7" fmla="*/ 28165 h 2981127"/>
                <a:gd name="connsiteX8" fmla="*/ 5759943 w 6280643"/>
                <a:gd name="connsiteY8" fmla="*/ 0 h 2981127"/>
                <a:gd name="connsiteX9" fmla="*/ 6280643 w 6280643"/>
                <a:gd name="connsiteY9" fmla="*/ 12700 h 2981127"/>
                <a:gd name="connsiteX10" fmla="*/ 5383894 w 6280643"/>
                <a:gd name="connsiteY10" fmla="*/ 124847 h 2981127"/>
                <a:gd name="connsiteX11" fmla="*/ 3981943 w 6280643"/>
                <a:gd name="connsiteY11" fmla="*/ 381000 h 2981127"/>
                <a:gd name="connsiteX12" fmla="*/ 2918074 w 6280643"/>
                <a:gd name="connsiteY12" fmla="*/ 753208 h 2981127"/>
                <a:gd name="connsiteX13" fmla="*/ 2019304 w 6280643"/>
                <a:gd name="connsiteY13" fmla="*/ 1224085 h 2981127"/>
                <a:gd name="connsiteX14" fmla="*/ 460136 w 6280643"/>
                <a:gd name="connsiteY14" fmla="*/ 2464777 h 2981127"/>
                <a:gd name="connsiteX15" fmla="*/ 16744 w 6280643"/>
                <a:gd name="connsiteY15" fmla="*/ 2941449 h 2981127"/>
                <a:gd name="connsiteX0" fmla="*/ 16744 w 6280643"/>
                <a:gd name="connsiteY0" fmla="*/ 2941449 h 2981127"/>
                <a:gd name="connsiteX1" fmla="*/ 959741 w 6280643"/>
                <a:gd name="connsiteY1" fmla="*/ 1513320 h 2981127"/>
                <a:gd name="connsiteX2" fmla="*/ 1482610 w 6280643"/>
                <a:gd name="connsiteY2" fmla="*/ 905921 h 2981127"/>
                <a:gd name="connsiteX3" fmla="*/ 2128919 w 6280643"/>
                <a:gd name="connsiteY3" fmla="*/ 435839 h 2981127"/>
                <a:gd name="connsiteX4" fmla="*/ 2763572 w 6280643"/>
                <a:gd name="connsiteY4" fmla="*/ 237790 h 2981127"/>
                <a:gd name="connsiteX5" fmla="*/ 4189646 w 6280643"/>
                <a:gd name="connsiteY5" fmla="*/ 63566 h 2981127"/>
                <a:gd name="connsiteX6" fmla="*/ 4695744 w 6280643"/>
                <a:gd name="connsiteY6" fmla="*/ 75058 h 2981127"/>
                <a:gd name="connsiteX7" fmla="*/ 5051808 w 6280643"/>
                <a:gd name="connsiteY7" fmla="*/ 28165 h 2981127"/>
                <a:gd name="connsiteX8" fmla="*/ 5759943 w 6280643"/>
                <a:gd name="connsiteY8" fmla="*/ 0 h 2981127"/>
                <a:gd name="connsiteX9" fmla="*/ 6280643 w 6280643"/>
                <a:gd name="connsiteY9" fmla="*/ 12700 h 2981127"/>
                <a:gd name="connsiteX10" fmla="*/ 5383894 w 6280643"/>
                <a:gd name="connsiteY10" fmla="*/ 124847 h 2981127"/>
                <a:gd name="connsiteX11" fmla="*/ 4005390 w 6280643"/>
                <a:gd name="connsiteY11" fmla="*/ 322385 h 2981127"/>
                <a:gd name="connsiteX12" fmla="*/ 2918074 w 6280643"/>
                <a:gd name="connsiteY12" fmla="*/ 753208 h 2981127"/>
                <a:gd name="connsiteX13" fmla="*/ 2019304 w 6280643"/>
                <a:gd name="connsiteY13" fmla="*/ 1224085 h 2981127"/>
                <a:gd name="connsiteX14" fmla="*/ 460136 w 6280643"/>
                <a:gd name="connsiteY14" fmla="*/ 2464777 h 2981127"/>
                <a:gd name="connsiteX15" fmla="*/ 16744 w 6280643"/>
                <a:gd name="connsiteY15" fmla="*/ 2941449 h 2981127"/>
                <a:gd name="connsiteX0" fmla="*/ 16744 w 6280643"/>
                <a:gd name="connsiteY0" fmla="*/ 2941449 h 2981127"/>
                <a:gd name="connsiteX1" fmla="*/ 959741 w 6280643"/>
                <a:gd name="connsiteY1" fmla="*/ 1513320 h 2981127"/>
                <a:gd name="connsiteX2" fmla="*/ 1482610 w 6280643"/>
                <a:gd name="connsiteY2" fmla="*/ 905921 h 2981127"/>
                <a:gd name="connsiteX3" fmla="*/ 2128919 w 6280643"/>
                <a:gd name="connsiteY3" fmla="*/ 435839 h 2981127"/>
                <a:gd name="connsiteX4" fmla="*/ 2763572 w 6280643"/>
                <a:gd name="connsiteY4" fmla="*/ 237790 h 2981127"/>
                <a:gd name="connsiteX5" fmla="*/ 4189646 w 6280643"/>
                <a:gd name="connsiteY5" fmla="*/ 63566 h 2981127"/>
                <a:gd name="connsiteX6" fmla="*/ 4695744 w 6280643"/>
                <a:gd name="connsiteY6" fmla="*/ 75058 h 2981127"/>
                <a:gd name="connsiteX7" fmla="*/ 5051808 w 6280643"/>
                <a:gd name="connsiteY7" fmla="*/ 28165 h 2981127"/>
                <a:gd name="connsiteX8" fmla="*/ 5759943 w 6280643"/>
                <a:gd name="connsiteY8" fmla="*/ 0 h 2981127"/>
                <a:gd name="connsiteX9" fmla="*/ 6280643 w 6280643"/>
                <a:gd name="connsiteY9" fmla="*/ 12700 h 2981127"/>
                <a:gd name="connsiteX10" fmla="*/ 5383894 w 6280643"/>
                <a:gd name="connsiteY10" fmla="*/ 124847 h 2981127"/>
                <a:gd name="connsiteX11" fmla="*/ 4005390 w 6280643"/>
                <a:gd name="connsiteY11" fmla="*/ 322385 h 2981127"/>
                <a:gd name="connsiteX12" fmla="*/ 2918074 w 6280643"/>
                <a:gd name="connsiteY12" fmla="*/ 753208 h 2981127"/>
                <a:gd name="connsiteX13" fmla="*/ 2019304 w 6280643"/>
                <a:gd name="connsiteY13" fmla="*/ 1224085 h 2981127"/>
                <a:gd name="connsiteX14" fmla="*/ 460136 w 6280643"/>
                <a:gd name="connsiteY14" fmla="*/ 2464777 h 2981127"/>
                <a:gd name="connsiteX15" fmla="*/ 16744 w 6280643"/>
                <a:gd name="connsiteY15" fmla="*/ 2941449 h 2981127"/>
                <a:gd name="connsiteX0" fmla="*/ 16744 w 6280643"/>
                <a:gd name="connsiteY0" fmla="*/ 2941449 h 2981127"/>
                <a:gd name="connsiteX1" fmla="*/ 959741 w 6280643"/>
                <a:gd name="connsiteY1" fmla="*/ 1513320 h 2981127"/>
                <a:gd name="connsiteX2" fmla="*/ 1482610 w 6280643"/>
                <a:gd name="connsiteY2" fmla="*/ 905921 h 2981127"/>
                <a:gd name="connsiteX3" fmla="*/ 2128919 w 6280643"/>
                <a:gd name="connsiteY3" fmla="*/ 435839 h 2981127"/>
                <a:gd name="connsiteX4" fmla="*/ 2763572 w 6280643"/>
                <a:gd name="connsiteY4" fmla="*/ 237790 h 2981127"/>
                <a:gd name="connsiteX5" fmla="*/ 4189646 w 6280643"/>
                <a:gd name="connsiteY5" fmla="*/ 63566 h 2981127"/>
                <a:gd name="connsiteX6" fmla="*/ 4695744 w 6280643"/>
                <a:gd name="connsiteY6" fmla="*/ 75058 h 2981127"/>
                <a:gd name="connsiteX7" fmla="*/ 5051808 w 6280643"/>
                <a:gd name="connsiteY7" fmla="*/ 28165 h 2981127"/>
                <a:gd name="connsiteX8" fmla="*/ 5759943 w 6280643"/>
                <a:gd name="connsiteY8" fmla="*/ 0 h 2981127"/>
                <a:gd name="connsiteX9" fmla="*/ 6280643 w 6280643"/>
                <a:gd name="connsiteY9" fmla="*/ 12700 h 2981127"/>
                <a:gd name="connsiteX10" fmla="*/ 5395617 w 6280643"/>
                <a:gd name="connsiteY10" fmla="*/ 89678 h 2981127"/>
                <a:gd name="connsiteX11" fmla="*/ 4005390 w 6280643"/>
                <a:gd name="connsiteY11" fmla="*/ 322385 h 2981127"/>
                <a:gd name="connsiteX12" fmla="*/ 2918074 w 6280643"/>
                <a:gd name="connsiteY12" fmla="*/ 753208 h 2981127"/>
                <a:gd name="connsiteX13" fmla="*/ 2019304 w 6280643"/>
                <a:gd name="connsiteY13" fmla="*/ 1224085 h 2981127"/>
                <a:gd name="connsiteX14" fmla="*/ 460136 w 6280643"/>
                <a:gd name="connsiteY14" fmla="*/ 2464777 h 2981127"/>
                <a:gd name="connsiteX15" fmla="*/ 16744 w 6280643"/>
                <a:gd name="connsiteY15" fmla="*/ 2941449 h 2981127"/>
                <a:gd name="connsiteX0" fmla="*/ 16744 w 6280643"/>
                <a:gd name="connsiteY0" fmla="*/ 2941449 h 2981127"/>
                <a:gd name="connsiteX1" fmla="*/ 959741 w 6280643"/>
                <a:gd name="connsiteY1" fmla="*/ 1513320 h 2981127"/>
                <a:gd name="connsiteX2" fmla="*/ 1482610 w 6280643"/>
                <a:gd name="connsiteY2" fmla="*/ 905921 h 2981127"/>
                <a:gd name="connsiteX3" fmla="*/ 2128919 w 6280643"/>
                <a:gd name="connsiteY3" fmla="*/ 435839 h 2981127"/>
                <a:gd name="connsiteX4" fmla="*/ 2763572 w 6280643"/>
                <a:gd name="connsiteY4" fmla="*/ 237790 h 2981127"/>
                <a:gd name="connsiteX5" fmla="*/ 4189646 w 6280643"/>
                <a:gd name="connsiteY5" fmla="*/ 63566 h 2981127"/>
                <a:gd name="connsiteX6" fmla="*/ 4684021 w 6280643"/>
                <a:gd name="connsiteY6" fmla="*/ 28166 h 2981127"/>
                <a:gd name="connsiteX7" fmla="*/ 5051808 w 6280643"/>
                <a:gd name="connsiteY7" fmla="*/ 28165 h 2981127"/>
                <a:gd name="connsiteX8" fmla="*/ 5759943 w 6280643"/>
                <a:gd name="connsiteY8" fmla="*/ 0 h 2981127"/>
                <a:gd name="connsiteX9" fmla="*/ 6280643 w 6280643"/>
                <a:gd name="connsiteY9" fmla="*/ 12700 h 2981127"/>
                <a:gd name="connsiteX10" fmla="*/ 5395617 w 6280643"/>
                <a:gd name="connsiteY10" fmla="*/ 89678 h 2981127"/>
                <a:gd name="connsiteX11" fmla="*/ 4005390 w 6280643"/>
                <a:gd name="connsiteY11" fmla="*/ 322385 h 2981127"/>
                <a:gd name="connsiteX12" fmla="*/ 2918074 w 6280643"/>
                <a:gd name="connsiteY12" fmla="*/ 753208 h 2981127"/>
                <a:gd name="connsiteX13" fmla="*/ 2019304 w 6280643"/>
                <a:gd name="connsiteY13" fmla="*/ 1224085 h 2981127"/>
                <a:gd name="connsiteX14" fmla="*/ 460136 w 6280643"/>
                <a:gd name="connsiteY14" fmla="*/ 2464777 h 2981127"/>
                <a:gd name="connsiteX15" fmla="*/ 16744 w 6280643"/>
                <a:gd name="connsiteY15" fmla="*/ 2941449 h 2981127"/>
                <a:gd name="connsiteX0" fmla="*/ 16744 w 6280643"/>
                <a:gd name="connsiteY0" fmla="*/ 2941449 h 2981127"/>
                <a:gd name="connsiteX1" fmla="*/ 959741 w 6280643"/>
                <a:gd name="connsiteY1" fmla="*/ 1513320 h 2981127"/>
                <a:gd name="connsiteX2" fmla="*/ 1435718 w 6280643"/>
                <a:gd name="connsiteY2" fmla="*/ 905921 h 2981127"/>
                <a:gd name="connsiteX3" fmla="*/ 2128919 w 6280643"/>
                <a:gd name="connsiteY3" fmla="*/ 435839 h 2981127"/>
                <a:gd name="connsiteX4" fmla="*/ 2763572 w 6280643"/>
                <a:gd name="connsiteY4" fmla="*/ 237790 h 2981127"/>
                <a:gd name="connsiteX5" fmla="*/ 4189646 w 6280643"/>
                <a:gd name="connsiteY5" fmla="*/ 63566 h 2981127"/>
                <a:gd name="connsiteX6" fmla="*/ 4684021 w 6280643"/>
                <a:gd name="connsiteY6" fmla="*/ 28166 h 2981127"/>
                <a:gd name="connsiteX7" fmla="*/ 5051808 w 6280643"/>
                <a:gd name="connsiteY7" fmla="*/ 28165 h 2981127"/>
                <a:gd name="connsiteX8" fmla="*/ 5759943 w 6280643"/>
                <a:gd name="connsiteY8" fmla="*/ 0 h 2981127"/>
                <a:gd name="connsiteX9" fmla="*/ 6280643 w 6280643"/>
                <a:gd name="connsiteY9" fmla="*/ 12700 h 2981127"/>
                <a:gd name="connsiteX10" fmla="*/ 5395617 w 6280643"/>
                <a:gd name="connsiteY10" fmla="*/ 89678 h 2981127"/>
                <a:gd name="connsiteX11" fmla="*/ 4005390 w 6280643"/>
                <a:gd name="connsiteY11" fmla="*/ 322385 h 2981127"/>
                <a:gd name="connsiteX12" fmla="*/ 2918074 w 6280643"/>
                <a:gd name="connsiteY12" fmla="*/ 753208 h 2981127"/>
                <a:gd name="connsiteX13" fmla="*/ 2019304 w 6280643"/>
                <a:gd name="connsiteY13" fmla="*/ 1224085 h 2981127"/>
                <a:gd name="connsiteX14" fmla="*/ 460136 w 6280643"/>
                <a:gd name="connsiteY14" fmla="*/ 2464777 h 2981127"/>
                <a:gd name="connsiteX15" fmla="*/ 16744 w 6280643"/>
                <a:gd name="connsiteY15" fmla="*/ 2941449 h 2981127"/>
                <a:gd name="connsiteX0" fmla="*/ 16744 w 6280643"/>
                <a:gd name="connsiteY0" fmla="*/ 2941449 h 2981127"/>
                <a:gd name="connsiteX1" fmla="*/ 948018 w 6280643"/>
                <a:gd name="connsiteY1" fmla="*/ 1513320 h 2981127"/>
                <a:gd name="connsiteX2" fmla="*/ 1435718 w 6280643"/>
                <a:gd name="connsiteY2" fmla="*/ 905921 h 2981127"/>
                <a:gd name="connsiteX3" fmla="*/ 2128919 w 6280643"/>
                <a:gd name="connsiteY3" fmla="*/ 435839 h 2981127"/>
                <a:gd name="connsiteX4" fmla="*/ 2763572 w 6280643"/>
                <a:gd name="connsiteY4" fmla="*/ 237790 h 2981127"/>
                <a:gd name="connsiteX5" fmla="*/ 4189646 w 6280643"/>
                <a:gd name="connsiteY5" fmla="*/ 63566 h 2981127"/>
                <a:gd name="connsiteX6" fmla="*/ 4684021 w 6280643"/>
                <a:gd name="connsiteY6" fmla="*/ 28166 h 2981127"/>
                <a:gd name="connsiteX7" fmla="*/ 5051808 w 6280643"/>
                <a:gd name="connsiteY7" fmla="*/ 28165 h 2981127"/>
                <a:gd name="connsiteX8" fmla="*/ 5759943 w 6280643"/>
                <a:gd name="connsiteY8" fmla="*/ 0 h 2981127"/>
                <a:gd name="connsiteX9" fmla="*/ 6280643 w 6280643"/>
                <a:gd name="connsiteY9" fmla="*/ 12700 h 2981127"/>
                <a:gd name="connsiteX10" fmla="*/ 5395617 w 6280643"/>
                <a:gd name="connsiteY10" fmla="*/ 89678 h 2981127"/>
                <a:gd name="connsiteX11" fmla="*/ 4005390 w 6280643"/>
                <a:gd name="connsiteY11" fmla="*/ 322385 h 2981127"/>
                <a:gd name="connsiteX12" fmla="*/ 2918074 w 6280643"/>
                <a:gd name="connsiteY12" fmla="*/ 753208 h 2981127"/>
                <a:gd name="connsiteX13" fmla="*/ 2019304 w 6280643"/>
                <a:gd name="connsiteY13" fmla="*/ 1224085 h 2981127"/>
                <a:gd name="connsiteX14" fmla="*/ 460136 w 6280643"/>
                <a:gd name="connsiteY14" fmla="*/ 2464777 h 2981127"/>
                <a:gd name="connsiteX15" fmla="*/ 16744 w 6280643"/>
                <a:gd name="connsiteY15" fmla="*/ 2941449 h 2981127"/>
                <a:gd name="connsiteX0" fmla="*/ 16744 w 6280643"/>
                <a:gd name="connsiteY0" fmla="*/ 2941449 h 2981127"/>
                <a:gd name="connsiteX1" fmla="*/ 948018 w 6280643"/>
                <a:gd name="connsiteY1" fmla="*/ 1513320 h 2981127"/>
                <a:gd name="connsiteX2" fmla="*/ 1435718 w 6280643"/>
                <a:gd name="connsiteY2" fmla="*/ 905921 h 2981127"/>
                <a:gd name="connsiteX3" fmla="*/ 2128919 w 6280643"/>
                <a:gd name="connsiteY3" fmla="*/ 435839 h 2981127"/>
                <a:gd name="connsiteX4" fmla="*/ 2763572 w 6280643"/>
                <a:gd name="connsiteY4" fmla="*/ 237790 h 2981127"/>
                <a:gd name="connsiteX5" fmla="*/ 4189646 w 6280643"/>
                <a:gd name="connsiteY5" fmla="*/ 63566 h 2981127"/>
                <a:gd name="connsiteX6" fmla="*/ 4684021 w 6280643"/>
                <a:gd name="connsiteY6" fmla="*/ 28166 h 2981127"/>
                <a:gd name="connsiteX7" fmla="*/ 5051808 w 6280643"/>
                <a:gd name="connsiteY7" fmla="*/ 28165 h 2981127"/>
                <a:gd name="connsiteX8" fmla="*/ 5759943 w 6280643"/>
                <a:gd name="connsiteY8" fmla="*/ 0 h 2981127"/>
                <a:gd name="connsiteX9" fmla="*/ 6280643 w 6280643"/>
                <a:gd name="connsiteY9" fmla="*/ 12700 h 2981127"/>
                <a:gd name="connsiteX10" fmla="*/ 5395617 w 6280643"/>
                <a:gd name="connsiteY10" fmla="*/ 89678 h 2981127"/>
                <a:gd name="connsiteX11" fmla="*/ 4005390 w 6280643"/>
                <a:gd name="connsiteY11" fmla="*/ 322385 h 2981127"/>
                <a:gd name="connsiteX12" fmla="*/ 2918074 w 6280643"/>
                <a:gd name="connsiteY12" fmla="*/ 753208 h 2981127"/>
                <a:gd name="connsiteX13" fmla="*/ 2019304 w 6280643"/>
                <a:gd name="connsiteY13" fmla="*/ 1224085 h 2981127"/>
                <a:gd name="connsiteX14" fmla="*/ 460136 w 6280643"/>
                <a:gd name="connsiteY14" fmla="*/ 2464777 h 2981127"/>
                <a:gd name="connsiteX15" fmla="*/ 16744 w 6280643"/>
                <a:gd name="connsiteY15" fmla="*/ 2941449 h 2981127"/>
                <a:gd name="connsiteX0" fmla="*/ 16744 w 6280643"/>
                <a:gd name="connsiteY0" fmla="*/ 2941449 h 2981127"/>
                <a:gd name="connsiteX1" fmla="*/ 948018 w 6280643"/>
                <a:gd name="connsiteY1" fmla="*/ 1513320 h 2981127"/>
                <a:gd name="connsiteX2" fmla="*/ 1435718 w 6280643"/>
                <a:gd name="connsiteY2" fmla="*/ 905921 h 2981127"/>
                <a:gd name="connsiteX3" fmla="*/ 2117196 w 6280643"/>
                <a:gd name="connsiteY3" fmla="*/ 435839 h 2981127"/>
                <a:gd name="connsiteX4" fmla="*/ 2763572 w 6280643"/>
                <a:gd name="connsiteY4" fmla="*/ 237790 h 2981127"/>
                <a:gd name="connsiteX5" fmla="*/ 4189646 w 6280643"/>
                <a:gd name="connsiteY5" fmla="*/ 63566 h 2981127"/>
                <a:gd name="connsiteX6" fmla="*/ 4684021 w 6280643"/>
                <a:gd name="connsiteY6" fmla="*/ 28166 h 2981127"/>
                <a:gd name="connsiteX7" fmla="*/ 5051808 w 6280643"/>
                <a:gd name="connsiteY7" fmla="*/ 28165 h 2981127"/>
                <a:gd name="connsiteX8" fmla="*/ 5759943 w 6280643"/>
                <a:gd name="connsiteY8" fmla="*/ 0 h 2981127"/>
                <a:gd name="connsiteX9" fmla="*/ 6280643 w 6280643"/>
                <a:gd name="connsiteY9" fmla="*/ 12700 h 2981127"/>
                <a:gd name="connsiteX10" fmla="*/ 5395617 w 6280643"/>
                <a:gd name="connsiteY10" fmla="*/ 89678 h 2981127"/>
                <a:gd name="connsiteX11" fmla="*/ 4005390 w 6280643"/>
                <a:gd name="connsiteY11" fmla="*/ 322385 h 2981127"/>
                <a:gd name="connsiteX12" fmla="*/ 2918074 w 6280643"/>
                <a:gd name="connsiteY12" fmla="*/ 753208 h 2981127"/>
                <a:gd name="connsiteX13" fmla="*/ 2019304 w 6280643"/>
                <a:gd name="connsiteY13" fmla="*/ 1224085 h 2981127"/>
                <a:gd name="connsiteX14" fmla="*/ 460136 w 6280643"/>
                <a:gd name="connsiteY14" fmla="*/ 2464777 h 2981127"/>
                <a:gd name="connsiteX15" fmla="*/ 16744 w 6280643"/>
                <a:gd name="connsiteY15" fmla="*/ 2941449 h 2981127"/>
                <a:gd name="connsiteX0" fmla="*/ 16744 w 6280643"/>
                <a:gd name="connsiteY0" fmla="*/ 2941449 h 2981127"/>
                <a:gd name="connsiteX1" fmla="*/ 948018 w 6280643"/>
                <a:gd name="connsiteY1" fmla="*/ 1513320 h 2981127"/>
                <a:gd name="connsiteX2" fmla="*/ 1435718 w 6280643"/>
                <a:gd name="connsiteY2" fmla="*/ 905921 h 2981127"/>
                <a:gd name="connsiteX3" fmla="*/ 2117196 w 6280643"/>
                <a:gd name="connsiteY3" fmla="*/ 435839 h 2981127"/>
                <a:gd name="connsiteX4" fmla="*/ 2763572 w 6280643"/>
                <a:gd name="connsiteY4" fmla="*/ 237790 h 2981127"/>
                <a:gd name="connsiteX5" fmla="*/ 4189646 w 6280643"/>
                <a:gd name="connsiteY5" fmla="*/ 63566 h 2981127"/>
                <a:gd name="connsiteX6" fmla="*/ 4684021 w 6280643"/>
                <a:gd name="connsiteY6" fmla="*/ 28166 h 2981127"/>
                <a:gd name="connsiteX7" fmla="*/ 5051808 w 6280643"/>
                <a:gd name="connsiteY7" fmla="*/ 28165 h 2981127"/>
                <a:gd name="connsiteX8" fmla="*/ 5759943 w 6280643"/>
                <a:gd name="connsiteY8" fmla="*/ 0 h 2981127"/>
                <a:gd name="connsiteX9" fmla="*/ 6280643 w 6280643"/>
                <a:gd name="connsiteY9" fmla="*/ 12700 h 2981127"/>
                <a:gd name="connsiteX10" fmla="*/ 5395617 w 6280643"/>
                <a:gd name="connsiteY10" fmla="*/ 89678 h 2981127"/>
                <a:gd name="connsiteX11" fmla="*/ 4005390 w 6280643"/>
                <a:gd name="connsiteY11" fmla="*/ 322385 h 2981127"/>
                <a:gd name="connsiteX12" fmla="*/ 2918074 w 6280643"/>
                <a:gd name="connsiteY12" fmla="*/ 753208 h 2981127"/>
                <a:gd name="connsiteX13" fmla="*/ 2019304 w 6280643"/>
                <a:gd name="connsiteY13" fmla="*/ 1224085 h 2981127"/>
                <a:gd name="connsiteX14" fmla="*/ 460136 w 6280643"/>
                <a:gd name="connsiteY14" fmla="*/ 2464777 h 2981127"/>
                <a:gd name="connsiteX15" fmla="*/ 16744 w 6280643"/>
                <a:gd name="connsiteY15" fmla="*/ 2941449 h 2981127"/>
                <a:gd name="connsiteX0" fmla="*/ 16744 w 6280643"/>
                <a:gd name="connsiteY0" fmla="*/ 2941449 h 2981127"/>
                <a:gd name="connsiteX1" fmla="*/ 948018 w 6280643"/>
                <a:gd name="connsiteY1" fmla="*/ 1513320 h 2981127"/>
                <a:gd name="connsiteX2" fmla="*/ 1435718 w 6280643"/>
                <a:gd name="connsiteY2" fmla="*/ 905921 h 2981127"/>
                <a:gd name="connsiteX3" fmla="*/ 2117196 w 6280643"/>
                <a:gd name="connsiteY3" fmla="*/ 435839 h 2981127"/>
                <a:gd name="connsiteX4" fmla="*/ 2763572 w 6280643"/>
                <a:gd name="connsiteY4" fmla="*/ 237790 h 2981127"/>
                <a:gd name="connsiteX5" fmla="*/ 4189646 w 6280643"/>
                <a:gd name="connsiteY5" fmla="*/ 63566 h 2981127"/>
                <a:gd name="connsiteX6" fmla="*/ 4684021 w 6280643"/>
                <a:gd name="connsiteY6" fmla="*/ 28166 h 2981127"/>
                <a:gd name="connsiteX7" fmla="*/ 5051808 w 6280643"/>
                <a:gd name="connsiteY7" fmla="*/ 28165 h 2981127"/>
                <a:gd name="connsiteX8" fmla="*/ 5759943 w 6280643"/>
                <a:gd name="connsiteY8" fmla="*/ 0 h 2981127"/>
                <a:gd name="connsiteX9" fmla="*/ 6280643 w 6280643"/>
                <a:gd name="connsiteY9" fmla="*/ 12700 h 2981127"/>
                <a:gd name="connsiteX10" fmla="*/ 5395617 w 6280643"/>
                <a:gd name="connsiteY10" fmla="*/ 89678 h 2981127"/>
                <a:gd name="connsiteX11" fmla="*/ 4028836 w 6280643"/>
                <a:gd name="connsiteY11" fmla="*/ 334108 h 2981127"/>
                <a:gd name="connsiteX12" fmla="*/ 2918074 w 6280643"/>
                <a:gd name="connsiteY12" fmla="*/ 753208 h 2981127"/>
                <a:gd name="connsiteX13" fmla="*/ 2019304 w 6280643"/>
                <a:gd name="connsiteY13" fmla="*/ 1224085 h 2981127"/>
                <a:gd name="connsiteX14" fmla="*/ 460136 w 6280643"/>
                <a:gd name="connsiteY14" fmla="*/ 2464777 h 2981127"/>
                <a:gd name="connsiteX15" fmla="*/ 16744 w 6280643"/>
                <a:gd name="connsiteY15" fmla="*/ 2941449 h 2981127"/>
                <a:gd name="connsiteX0" fmla="*/ 16744 w 6280643"/>
                <a:gd name="connsiteY0" fmla="*/ 2941449 h 2981127"/>
                <a:gd name="connsiteX1" fmla="*/ 948018 w 6280643"/>
                <a:gd name="connsiteY1" fmla="*/ 1513320 h 2981127"/>
                <a:gd name="connsiteX2" fmla="*/ 1435718 w 6280643"/>
                <a:gd name="connsiteY2" fmla="*/ 905921 h 2981127"/>
                <a:gd name="connsiteX3" fmla="*/ 2117196 w 6280643"/>
                <a:gd name="connsiteY3" fmla="*/ 435839 h 2981127"/>
                <a:gd name="connsiteX4" fmla="*/ 2763572 w 6280643"/>
                <a:gd name="connsiteY4" fmla="*/ 237790 h 2981127"/>
                <a:gd name="connsiteX5" fmla="*/ 4189646 w 6280643"/>
                <a:gd name="connsiteY5" fmla="*/ 63566 h 2981127"/>
                <a:gd name="connsiteX6" fmla="*/ 4684021 w 6280643"/>
                <a:gd name="connsiteY6" fmla="*/ 28166 h 2981127"/>
                <a:gd name="connsiteX7" fmla="*/ 5051808 w 6280643"/>
                <a:gd name="connsiteY7" fmla="*/ 28165 h 2981127"/>
                <a:gd name="connsiteX8" fmla="*/ 5759943 w 6280643"/>
                <a:gd name="connsiteY8" fmla="*/ 0 h 2981127"/>
                <a:gd name="connsiteX9" fmla="*/ 6280643 w 6280643"/>
                <a:gd name="connsiteY9" fmla="*/ 12700 h 2981127"/>
                <a:gd name="connsiteX10" fmla="*/ 5395617 w 6280643"/>
                <a:gd name="connsiteY10" fmla="*/ 89678 h 2981127"/>
                <a:gd name="connsiteX11" fmla="*/ 4064005 w 6280643"/>
                <a:gd name="connsiteY11" fmla="*/ 357554 h 2981127"/>
                <a:gd name="connsiteX12" fmla="*/ 2918074 w 6280643"/>
                <a:gd name="connsiteY12" fmla="*/ 753208 h 2981127"/>
                <a:gd name="connsiteX13" fmla="*/ 2019304 w 6280643"/>
                <a:gd name="connsiteY13" fmla="*/ 1224085 h 2981127"/>
                <a:gd name="connsiteX14" fmla="*/ 460136 w 6280643"/>
                <a:gd name="connsiteY14" fmla="*/ 2464777 h 2981127"/>
                <a:gd name="connsiteX15" fmla="*/ 16744 w 6280643"/>
                <a:gd name="connsiteY15" fmla="*/ 2941449 h 2981127"/>
                <a:gd name="connsiteX0" fmla="*/ 16744 w 6280643"/>
                <a:gd name="connsiteY0" fmla="*/ 2941449 h 2981127"/>
                <a:gd name="connsiteX1" fmla="*/ 948018 w 6280643"/>
                <a:gd name="connsiteY1" fmla="*/ 1513320 h 2981127"/>
                <a:gd name="connsiteX2" fmla="*/ 1435718 w 6280643"/>
                <a:gd name="connsiteY2" fmla="*/ 905921 h 2981127"/>
                <a:gd name="connsiteX3" fmla="*/ 2117196 w 6280643"/>
                <a:gd name="connsiteY3" fmla="*/ 435839 h 2981127"/>
                <a:gd name="connsiteX4" fmla="*/ 2763572 w 6280643"/>
                <a:gd name="connsiteY4" fmla="*/ 237790 h 2981127"/>
                <a:gd name="connsiteX5" fmla="*/ 4189646 w 6280643"/>
                <a:gd name="connsiteY5" fmla="*/ 63566 h 2981127"/>
                <a:gd name="connsiteX6" fmla="*/ 4684021 w 6280643"/>
                <a:gd name="connsiteY6" fmla="*/ 28166 h 2981127"/>
                <a:gd name="connsiteX7" fmla="*/ 5051808 w 6280643"/>
                <a:gd name="connsiteY7" fmla="*/ 28165 h 2981127"/>
                <a:gd name="connsiteX8" fmla="*/ 5759943 w 6280643"/>
                <a:gd name="connsiteY8" fmla="*/ 0 h 2981127"/>
                <a:gd name="connsiteX9" fmla="*/ 6280643 w 6280643"/>
                <a:gd name="connsiteY9" fmla="*/ 12700 h 2981127"/>
                <a:gd name="connsiteX10" fmla="*/ 5395617 w 6280643"/>
                <a:gd name="connsiteY10" fmla="*/ 89678 h 2981127"/>
                <a:gd name="connsiteX11" fmla="*/ 4064005 w 6280643"/>
                <a:gd name="connsiteY11" fmla="*/ 357554 h 2981127"/>
                <a:gd name="connsiteX12" fmla="*/ 2918074 w 6280643"/>
                <a:gd name="connsiteY12" fmla="*/ 753208 h 2981127"/>
                <a:gd name="connsiteX13" fmla="*/ 2019304 w 6280643"/>
                <a:gd name="connsiteY13" fmla="*/ 1224085 h 2981127"/>
                <a:gd name="connsiteX14" fmla="*/ 460136 w 6280643"/>
                <a:gd name="connsiteY14" fmla="*/ 2464777 h 2981127"/>
                <a:gd name="connsiteX15" fmla="*/ 16744 w 6280643"/>
                <a:gd name="connsiteY15" fmla="*/ 2941449 h 2981127"/>
                <a:gd name="connsiteX0" fmla="*/ 16744 w 6280643"/>
                <a:gd name="connsiteY0" fmla="*/ 2941449 h 2981127"/>
                <a:gd name="connsiteX1" fmla="*/ 948018 w 6280643"/>
                <a:gd name="connsiteY1" fmla="*/ 1513320 h 2981127"/>
                <a:gd name="connsiteX2" fmla="*/ 1435718 w 6280643"/>
                <a:gd name="connsiteY2" fmla="*/ 905921 h 2981127"/>
                <a:gd name="connsiteX3" fmla="*/ 2117196 w 6280643"/>
                <a:gd name="connsiteY3" fmla="*/ 435839 h 2981127"/>
                <a:gd name="connsiteX4" fmla="*/ 2763572 w 6280643"/>
                <a:gd name="connsiteY4" fmla="*/ 237790 h 2981127"/>
                <a:gd name="connsiteX5" fmla="*/ 4189646 w 6280643"/>
                <a:gd name="connsiteY5" fmla="*/ 63566 h 2981127"/>
                <a:gd name="connsiteX6" fmla="*/ 4684021 w 6280643"/>
                <a:gd name="connsiteY6" fmla="*/ 28166 h 2981127"/>
                <a:gd name="connsiteX7" fmla="*/ 5051808 w 6280643"/>
                <a:gd name="connsiteY7" fmla="*/ 28165 h 2981127"/>
                <a:gd name="connsiteX8" fmla="*/ 5759943 w 6280643"/>
                <a:gd name="connsiteY8" fmla="*/ 0 h 2981127"/>
                <a:gd name="connsiteX9" fmla="*/ 6280643 w 6280643"/>
                <a:gd name="connsiteY9" fmla="*/ 12700 h 2981127"/>
                <a:gd name="connsiteX10" fmla="*/ 5395617 w 6280643"/>
                <a:gd name="connsiteY10" fmla="*/ 89678 h 2981127"/>
                <a:gd name="connsiteX11" fmla="*/ 4064005 w 6280643"/>
                <a:gd name="connsiteY11" fmla="*/ 357554 h 2981127"/>
                <a:gd name="connsiteX12" fmla="*/ 2918074 w 6280643"/>
                <a:gd name="connsiteY12" fmla="*/ 753208 h 2981127"/>
                <a:gd name="connsiteX13" fmla="*/ 2042750 w 6280643"/>
                <a:gd name="connsiteY13" fmla="*/ 1224085 h 2981127"/>
                <a:gd name="connsiteX14" fmla="*/ 460136 w 6280643"/>
                <a:gd name="connsiteY14" fmla="*/ 2464777 h 2981127"/>
                <a:gd name="connsiteX15" fmla="*/ 16744 w 6280643"/>
                <a:gd name="connsiteY15" fmla="*/ 2941449 h 2981127"/>
                <a:gd name="connsiteX0" fmla="*/ 16744 w 6280643"/>
                <a:gd name="connsiteY0" fmla="*/ 2941449 h 2981127"/>
                <a:gd name="connsiteX1" fmla="*/ 495306 w 6280643"/>
                <a:gd name="connsiteY1" fmla="*/ 2230315 h 2981127"/>
                <a:gd name="connsiteX2" fmla="*/ 948018 w 6280643"/>
                <a:gd name="connsiteY2" fmla="*/ 1513320 h 2981127"/>
                <a:gd name="connsiteX3" fmla="*/ 1435718 w 6280643"/>
                <a:gd name="connsiteY3" fmla="*/ 905921 h 2981127"/>
                <a:gd name="connsiteX4" fmla="*/ 2117196 w 6280643"/>
                <a:gd name="connsiteY4" fmla="*/ 435839 h 2981127"/>
                <a:gd name="connsiteX5" fmla="*/ 2763572 w 6280643"/>
                <a:gd name="connsiteY5" fmla="*/ 237790 h 2981127"/>
                <a:gd name="connsiteX6" fmla="*/ 4189646 w 6280643"/>
                <a:gd name="connsiteY6" fmla="*/ 63566 h 2981127"/>
                <a:gd name="connsiteX7" fmla="*/ 4684021 w 6280643"/>
                <a:gd name="connsiteY7" fmla="*/ 28166 h 2981127"/>
                <a:gd name="connsiteX8" fmla="*/ 5051808 w 6280643"/>
                <a:gd name="connsiteY8" fmla="*/ 28165 h 2981127"/>
                <a:gd name="connsiteX9" fmla="*/ 5759943 w 6280643"/>
                <a:gd name="connsiteY9" fmla="*/ 0 h 2981127"/>
                <a:gd name="connsiteX10" fmla="*/ 6280643 w 6280643"/>
                <a:gd name="connsiteY10" fmla="*/ 12700 h 2981127"/>
                <a:gd name="connsiteX11" fmla="*/ 5395617 w 6280643"/>
                <a:gd name="connsiteY11" fmla="*/ 89678 h 2981127"/>
                <a:gd name="connsiteX12" fmla="*/ 4064005 w 6280643"/>
                <a:gd name="connsiteY12" fmla="*/ 357554 h 2981127"/>
                <a:gd name="connsiteX13" fmla="*/ 2918074 w 6280643"/>
                <a:gd name="connsiteY13" fmla="*/ 753208 h 2981127"/>
                <a:gd name="connsiteX14" fmla="*/ 2042750 w 6280643"/>
                <a:gd name="connsiteY14" fmla="*/ 1224085 h 2981127"/>
                <a:gd name="connsiteX15" fmla="*/ 460136 w 6280643"/>
                <a:gd name="connsiteY15" fmla="*/ 2464777 h 2981127"/>
                <a:gd name="connsiteX16" fmla="*/ 16744 w 6280643"/>
                <a:gd name="connsiteY16" fmla="*/ 2941449 h 2981127"/>
                <a:gd name="connsiteX0" fmla="*/ 16744 w 6280643"/>
                <a:gd name="connsiteY0" fmla="*/ 2941449 h 2981127"/>
                <a:gd name="connsiteX1" fmla="*/ 495306 w 6280643"/>
                <a:gd name="connsiteY1" fmla="*/ 2230315 h 2981127"/>
                <a:gd name="connsiteX2" fmla="*/ 948018 w 6280643"/>
                <a:gd name="connsiteY2" fmla="*/ 1513320 h 2981127"/>
                <a:gd name="connsiteX3" fmla="*/ 1435718 w 6280643"/>
                <a:gd name="connsiteY3" fmla="*/ 905921 h 2981127"/>
                <a:gd name="connsiteX4" fmla="*/ 2117196 w 6280643"/>
                <a:gd name="connsiteY4" fmla="*/ 435839 h 2981127"/>
                <a:gd name="connsiteX5" fmla="*/ 2869079 w 6280643"/>
                <a:gd name="connsiteY5" fmla="*/ 190898 h 2981127"/>
                <a:gd name="connsiteX6" fmla="*/ 4189646 w 6280643"/>
                <a:gd name="connsiteY6" fmla="*/ 63566 h 2981127"/>
                <a:gd name="connsiteX7" fmla="*/ 4684021 w 6280643"/>
                <a:gd name="connsiteY7" fmla="*/ 28166 h 2981127"/>
                <a:gd name="connsiteX8" fmla="*/ 5051808 w 6280643"/>
                <a:gd name="connsiteY8" fmla="*/ 28165 h 2981127"/>
                <a:gd name="connsiteX9" fmla="*/ 5759943 w 6280643"/>
                <a:gd name="connsiteY9" fmla="*/ 0 h 2981127"/>
                <a:gd name="connsiteX10" fmla="*/ 6280643 w 6280643"/>
                <a:gd name="connsiteY10" fmla="*/ 12700 h 2981127"/>
                <a:gd name="connsiteX11" fmla="*/ 5395617 w 6280643"/>
                <a:gd name="connsiteY11" fmla="*/ 89678 h 2981127"/>
                <a:gd name="connsiteX12" fmla="*/ 4064005 w 6280643"/>
                <a:gd name="connsiteY12" fmla="*/ 357554 h 2981127"/>
                <a:gd name="connsiteX13" fmla="*/ 2918074 w 6280643"/>
                <a:gd name="connsiteY13" fmla="*/ 753208 h 2981127"/>
                <a:gd name="connsiteX14" fmla="*/ 2042750 w 6280643"/>
                <a:gd name="connsiteY14" fmla="*/ 1224085 h 2981127"/>
                <a:gd name="connsiteX15" fmla="*/ 460136 w 6280643"/>
                <a:gd name="connsiteY15" fmla="*/ 2464777 h 2981127"/>
                <a:gd name="connsiteX16" fmla="*/ 16744 w 6280643"/>
                <a:gd name="connsiteY16" fmla="*/ 2941449 h 2981127"/>
                <a:gd name="connsiteX0" fmla="*/ 16744 w 6280643"/>
                <a:gd name="connsiteY0" fmla="*/ 2941449 h 2981127"/>
                <a:gd name="connsiteX1" fmla="*/ 495306 w 6280643"/>
                <a:gd name="connsiteY1" fmla="*/ 2230315 h 2981127"/>
                <a:gd name="connsiteX2" fmla="*/ 948018 w 6280643"/>
                <a:gd name="connsiteY2" fmla="*/ 1513320 h 2981127"/>
                <a:gd name="connsiteX3" fmla="*/ 1435718 w 6280643"/>
                <a:gd name="connsiteY3" fmla="*/ 905921 h 2981127"/>
                <a:gd name="connsiteX4" fmla="*/ 2117196 w 6280643"/>
                <a:gd name="connsiteY4" fmla="*/ 435839 h 2981127"/>
                <a:gd name="connsiteX5" fmla="*/ 2869079 w 6280643"/>
                <a:gd name="connsiteY5" fmla="*/ 190898 h 2981127"/>
                <a:gd name="connsiteX6" fmla="*/ 4189646 w 6280643"/>
                <a:gd name="connsiteY6" fmla="*/ 63566 h 2981127"/>
                <a:gd name="connsiteX7" fmla="*/ 4684021 w 6280643"/>
                <a:gd name="connsiteY7" fmla="*/ 28166 h 2981127"/>
                <a:gd name="connsiteX8" fmla="*/ 5051808 w 6280643"/>
                <a:gd name="connsiteY8" fmla="*/ 28165 h 2981127"/>
                <a:gd name="connsiteX9" fmla="*/ 5759943 w 6280643"/>
                <a:gd name="connsiteY9" fmla="*/ 0 h 2981127"/>
                <a:gd name="connsiteX10" fmla="*/ 6280643 w 6280643"/>
                <a:gd name="connsiteY10" fmla="*/ 12700 h 2981127"/>
                <a:gd name="connsiteX11" fmla="*/ 5395617 w 6280643"/>
                <a:gd name="connsiteY11" fmla="*/ 89678 h 2981127"/>
                <a:gd name="connsiteX12" fmla="*/ 4064005 w 6280643"/>
                <a:gd name="connsiteY12" fmla="*/ 357554 h 2981127"/>
                <a:gd name="connsiteX13" fmla="*/ 2918074 w 6280643"/>
                <a:gd name="connsiteY13" fmla="*/ 753208 h 2981127"/>
                <a:gd name="connsiteX14" fmla="*/ 2042750 w 6280643"/>
                <a:gd name="connsiteY14" fmla="*/ 1224085 h 2981127"/>
                <a:gd name="connsiteX15" fmla="*/ 460136 w 6280643"/>
                <a:gd name="connsiteY15" fmla="*/ 2464777 h 2981127"/>
                <a:gd name="connsiteX16" fmla="*/ 16744 w 6280643"/>
                <a:gd name="connsiteY16" fmla="*/ 2941449 h 2981127"/>
                <a:gd name="connsiteX0" fmla="*/ 16744 w 6280643"/>
                <a:gd name="connsiteY0" fmla="*/ 2941449 h 2981127"/>
                <a:gd name="connsiteX1" fmla="*/ 495306 w 6280643"/>
                <a:gd name="connsiteY1" fmla="*/ 2230315 h 2981127"/>
                <a:gd name="connsiteX2" fmla="*/ 948018 w 6280643"/>
                <a:gd name="connsiteY2" fmla="*/ 1513320 h 2981127"/>
                <a:gd name="connsiteX3" fmla="*/ 1435718 w 6280643"/>
                <a:gd name="connsiteY3" fmla="*/ 905921 h 2981127"/>
                <a:gd name="connsiteX4" fmla="*/ 2117196 w 6280643"/>
                <a:gd name="connsiteY4" fmla="*/ 435839 h 2981127"/>
                <a:gd name="connsiteX5" fmla="*/ 2869079 w 6280643"/>
                <a:gd name="connsiteY5" fmla="*/ 190898 h 2981127"/>
                <a:gd name="connsiteX6" fmla="*/ 3742598 w 6280643"/>
                <a:gd name="connsiteY6" fmla="*/ 73269 h 2981127"/>
                <a:gd name="connsiteX7" fmla="*/ 4189646 w 6280643"/>
                <a:gd name="connsiteY7" fmla="*/ 63566 h 2981127"/>
                <a:gd name="connsiteX8" fmla="*/ 4684021 w 6280643"/>
                <a:gd name="connsiteY8" fmla="*/ 28166 h 2981127"/>
                <a:gd name="connsiteX9" fmla="*/ 5051808 w 6280643"/>
                <a:gd name="connsiteY9" fmla="*/ 28165 h 2981127"/>
                <a:gd name="connsiteX10" fmla="*/ 5759943 w 6280643"/>
                <a:gd name="connsiteY10" fmla="*/ 0 h 2981127"/>
                <a:gd name="connsiteX11" fmla="*/ 6280643 w 6280643"/>
                <a:gd name="connsiteY11" fmla="*/ 12700 h 2981127"/>
                <a:gd name="connsiteX12" fmla="*/ 5395617 w 6280643"/>
                <a:gd name="connsiteY12" fmla="*/ 89678 h 2981127"/>
                <a:gd name="connsiteX13" fmla="*/ 4064005 w 6280643"/>
                <a:gd name="connsiteY13" fmla="*/ 357554 h 2981127"/>
                <a:gd name="connsiteX14" fmla="*/ 2918074 w 6280643"/>
                <a:gd name="connsiteY14" fmla="*/ 753208 h 2981127"/>
                <a:gd name="connsiteX15" fmla="*/ 2042750 w 6280643"/>
                <a:gd name="connsiteY15" fmla="*/ 1224085 h 2981127"/>
                <a:gd name="connsiteX16" fmla="*/ 460136 w 6280643"/>
                <a:gd name="connsiteY16" fmla="*/ 2464777 h 2981127"/>
                <a:gd name="connsiteX17" fmla="*/ 16744 w 6280643"/>
                <a:gd name="connsiteY17" fmla="*/ 2941449 h 2981127"/>
                <a:gd name="connsiteX0" fmla="*/ 16744 w 6280643"/>
                <a:gd name="connsiteY0" fmla="*/ 2941449 h 2981127"/>
                <a:gd name="connsiteX1" fmla="*/ 495306 w 6280643"/>
                <a:gd name="connsiteY1" fmla="*/ 2230315 h 2981127"/>
                <a:gd name="connsiteX2" fmla="*/ 948018 w 6280643"/>
                <a:gd name="connsiteY2" fmla="*/ 1513320 h 2981127"/>
                <a:gd name="connsiteX3" fmla="*/ 1435718 w 6280643"/>
                <a:gd name="connsiteY3" fmla="*/ 905921 h 2981127"/>
                <a:gd name="connsiteX4" fmla="*/ 2117196 w 6280643"/>
                <a:gd name="connsiteY4" fmla="*/ 435839 h 2981127"/>
                <a:gd name="connsiteX5" fmla="*/ 2869079 w 6280643"/>
                <a:gd name="connsiteY5" fmla="*/ 190898 h 2981127"/>
                <a:gd name="connsiteX6" fmla="*/ 3742598 w 6280643"/>
                <a:gd name="connsiteY6" fmla="*/ 73269 h 2981127"/>
                <a:gd name="connsiteX7" fmla="*/ 4166200 w 6280643"/>
                <a:gd name="connsiteY7" fmla="*/ 51843 h 2981127"/>
                <a:gd name="connsiteX8" fmla="*/ 4684021 w 6280643"/>
                <a:gd name="connsiteY8" fmla="*/ 28166 h 2981127"/>
                <a:gd name="connsiteX9" fmla="*/ 5051808 w 6280643"/>
                <a:gd name="connsiteY9" fmla="*/ 28165 h 2981127"/>
                <a:gd name="connsiteX10" fmla="*/ 5759943 w 6280643"/>
                <a:gd name="connsiteY10" fmla="*/ 0 h 2981127"/>
                <a:gd name="connsiteX11" fmla="*/ 6280643 w 6280643"/>
                <a:gd name="connsiteY11" fmla="*/ 12700 h 2981127"/>
                <a:gd name="connsiteX12" fmla="*/ 5395617 w 6280643"/>
                <a:gd name="connsiteY12" fmla="*/ 89678 h 2981127"/>
                <a:gd name="connsiteX13" fmla="*/ 4064005 w 6280643"/>
                <a:gd name="connsiteY13" fmla="*/ 357554 h 2981127"/>
                <a:gd name="connsiteX14" fmla="*/ 2918074 w 6280643"/>
                <a:gd name="connsiteY14" fmla="*/ 753208 h 2981127"/>
                <a:gd name="connsiteX15" fmla="*/ 2042750 w 6280643"/>
                <a:gd name="connsiteY15" fmla="*/ 1224085 h 2981127"/>
                <a:gd name="connsiteX16" fmla="*/ 460136 w 6280643"/>
                <a:gd name="connsiteY16" fmla="*/ 2464777 h 2981127"/>
                <a:gd name="connsiteX17" fmla="*/ 16744 w 6280643"/>
                <a:gd name="connsiteY17" fmla="*/ 2941449 h 2981127"/>
                <a:gd name="connsiteX0" fmla="*/ 16744 w 6280643"/>
                <a:gd name="connsiteY0" fmla="*/ 2941449 h 2981127"/>
                <a:gd name="connsiteX1" fmla="*/ 495306 w 6280643"/>
                <a:gd name="connsiteY1" fmla="*/ 2230315 h 2981127"/>
                <a:gd name="connsiteX2" fmla="*/ 948018 w 6280643"/>
                <a:gd name="connsiteY2" fmla="*/ 1513320 h 2981127"/>
                <a:gd name="connsiteX3" fmla="*/ 1435718 w 6280643"/>
                <a:gd name="connsiteY3" fmla="*/ 905921 h 2981127"/>
                <a:gd name="connsiteX4" fmla="*/ 1999965 w 6280643"/>
                <a:gd name="connsiteY4" fmla="*/ 494454 h 2981127"/>
                <a:gd name="connsiteX5" fmla="*/ 2869079 w 6280643"/>
                <a:gd name="connsiteY5" fmla="*/ 190898 h 2981127"/>
                <a:gd name="connsiteX6" fmla="*/ 3742598 w 6280643"/>
                <a:gd name="connsiteY6" fmla="*/ 73269 h 2981127"/>
                <a:gd name="connsiteX7" fmla="*/ 4166200 w 6280643"/>
                <a:gd name="connsiteY7" fmla="*/ 51843 h 2981127"/>
                <a:gd name="connsiteX8" fmla="*/ 4684021 w 6280643"/>
                <a:gd name="connsiteY8" fmla="*/ 28166 h 2981127"/>
                <a:gd name="connsiteX9" fmla="*/ 5051808 w 6280643"/>
                <a:gd name="connsiteY9" fmla="*/ 28165 h 2981127"/>
                <a:gd name="connsiteX10" fmla="*/ 5759943 w 6280643"/>
                <a:gd name="connsiteY10" fmla="*/ 0 h 2981127"/>
                <a:gd name="connsiteX11" fmla="*/ 6280643 w 6280643"/>
                <a:gd name="connsiteY11" fmla="*/ 12700 h 2981127"/>
                <a:gd name="connsiteX12" fmla="*/ 5395617 w 6280643"/>
                <a:gd name="connsiteY12" fmla="*/ 89678 h 2981127"/>
                <a:gd name="connsiteX13" fmla="*/ 4064005 w 6280643"/>
                <a:gd name="connsiteY13" fmla="*/ 357554 h 2981127"/>
                <a:gd name="connsiteX14" fmla="*/ 2918074 w 6280643"/>
                <a:gd name="connsiteY14" fmla="*/ 753208 h 2981127"/>
                <a:gd name="connsiteX15" fmla="*/ 2042750 w 6280643"/>
                <a:gd name="connsiteY15" fmla="*/ 1224085 h 2981127"/>
                <a:gd name="connsiteX16" fmla="*/ 460136 w 6280643"/>
                <a:gd name="connsiteY16" fmla="*/ 2464777 h 2981127"/>
                <a:gd name="connsiteX17" fmla="*/ 16744 w 6280643"/>
                <a:gd name="connsiteY17" fmla="*/ 2941449 h 2981127"/>
                <a:gd name="connsiteX0" fmla="*/ 16744 w 6280643"/>
                <a:gd name="connsiteY0" fmla="*/ 2941449 h 2981127"/>
                <a:gd name="connsiteX1" fmla="*/ 495306 w 6280643"/>
                <a:gd name="connsiteY1" fmla="*/ 2230315 h 2981127"/>
                <a:gd name="connsiteX2" fmla="*/ 948018 w 6280643"/>
                <a:gd name="connsiteY2" fmla="*/ 1513320 h 2981127"/>
                <a:gd name="connsiteX3" fmla="*/ 1435718 w 6280643"/>
                <a:gd name="connsiteY3" fmla="*/ 905921 h 2981127"/>
                <a:gd name="connsiteX4" fmla="*/ 1999965 w 6280643"/>
                <a:gd name="connsiteY4" fmla="*/ 494454 h 2981127"/>
                <a:gd name="connsiteX5" fmla="*/ 2869079 w 6280643"/>
                <a:gd name="connsiteY5" fmla="*/ 190898 h 2981127"/>
                <a:gd name="connsiteX6" fmla="*/ 3742598 w 6280643"/>
                <a:gd name="connsiteY6" fmla="*/ 73269 h 2981127"/>
                <a:gd name="connsiteX7" fmla="*/ 4166200 w 6280643"/>
                <a:gd name="connsiteY7" fmla="*/ 51843 h 2981127"/>
                <a:gd name="connsiteX8" fmla="*/ 4684021 w 6280643"/>
                <a:gd name="connsiteY8" fmla="*/ 28166 h 2981127"/>
                <a:gd name="connsiteX9" fmla="*/ 5051808 w 6280643"/>
                <a:gd name="connsiteY9" fmla="*/ 28165 h 2981127"/>
                <a:gd name="connsiteX10" fmla="*/ 5759943 w 6280643"/>
                <a:gd name="connsiteY10" fmla="*/ 0 h 2981127"/>
                <a:gd name="connsiteX11" fmla="*/ 6280643 w 6280643"/>
                <a:gd name="connsiteY11" fmla="*/ 12700 h 2981127"/>
                <a:gd name="connsiteX12" fmla="*/ 5395617 w 6280643"/>
                <a:gd name="connsiteY12" fmla="*/ 89678 h 2981127"/>
                <a:gd name="connsiteX13" fmla="*/ 4064005 w 6280643"/>
                <a:gd name="connsiteY13" fmla="*/ 357554 h 2981127"/>
                <a:gd name="connsiteX14" fmla="*/ 2918074 w 6280643"/>
                <a:gd name="connsiteY14" fmla="*/ 753208 h 2981127"/>
                <a:gd name="connsiteX15" fmla="*/ 2042750 w 6280643"/>
                <a:gd name="connsiteY15" fmla="*/ 1224085 h 2981127"/>
                <a:gd name="connsiteX16" fmla="*/ 460136 w 6280643"/>
                <a:gd name="connsiteY16" fmla="*/ 2464777 h 2981127"/>
                <a:gd name="connsiteX17" fmla="*/ 16744 w 6280643"/>
                <a:gd name="connsiteY17" fmla="*/ 2941449 h 2981127"/>
                <a:gd name="connsiteX0" fmla="*/ 16744 w 6280643"/>
                <a:gd name="connsiteY0" fmla="*/ 2941449 h 2981127"/>
                <a:gd name="connsiteX1" fmla="*/ 249121 w 6280643"/>
                <a:gd name="connsiteY1" fmla="*/ 2605454 h 2981127"/>
                <a:gd name="connsiteX2" fmla="*/ 495306 w 6280643"/>
                <a:gd name="connsiteY2" fmla="*/ 2230315 h 2981127"/>
                <a:gd name="connsiteX3" fmla="*/ 948018 w 6280643"/>
                <a:gd name="connsiteY3" fmla="*/ 1513320 h 2981127"/>
                <a:gd name="connsiteX4" fmla="*/ 1435718 w 6280643"/>
                <a:gd name="connsiteY4" fmla="*/ 905921 h 2981127"/>
                <a:gd name="connsiteX5" fmla="*/ 1999965 w 6280643"/>
                <a:gd name="connsiteY5" fmla="*/ 494454 h 2981127"/>
                <a:gd name="connsiteX6" fmla="*/ 2869079 w 6280643"/>
                <a:gd name="connsiteY6" fmla="*/ 190898 h 2981127"/>
                <a:gd name="connsiteX7" fmla="*/ 3742598 w 6280643"/>
                <a:gd name="connsiteY7" fmla="*/ 73269 h 2981127"/>
                <a:gd name="connsiteX8" fmla="*/ 4166200 w 6280643"/>
                <a:gd name="connsiteY8" fmla="*/ 51843 h 2981127"/>
                <a:gd name="connsiteX9" fmla="*/ 4684021 w 6280643"/>
                <a:gd name="connsiteY9" fmla="*/ 28166 h 2981127"/>
                <a:gd name="connsiteX10" fmla="*/ 5051808 w 6280643"/>
                <a:gd name="connsiteY10" fmla="*/ 28165 h 2981127"/>
                <a:gd name="connsiteX11" fmla="*/ 5759943 w 6280643"/>
                <a:gd name="connsiteY11" fmla="*/ 0 h 2981127"/>
                <a:gd name="connsiteX12" fmla="*/ 6280643 w 6280643"/>
                <a:gd name="connsiteY12" fmla="*/ 12700 h 2981127"/>
                <a:gd name="connsiteX13" fmla="*/ 5395617 w 6280643"/>
                <a:gd name="connsiteY13" fmla="*/ 89678 h 2981127"/>
                <a:gd name="connsiteX14" fmla="*/ 4064005 w 6280643"/>
                <a:gd name="connsiteY14" fmla="*/ 357554 h 2981127"/>
                <a:gd name="connsiteX15" fmla="*/ 2918074 w 6280643"/>
                <a:gd name="connsiteY15" fmla="*/ 753208 h 2981127"/>
                <a:gd name="connsiteX16" fmla="*/ 2042750 w 6280643"/>
                <a:gd name="connsiteY16" fmla="*/ 1224085 h 2981127"/>
                <a:gd name="connsiteX17" fmla="*/ 460136 w 6280643"/>
                <a:gd name="connsiteY17" fmla="*/ 2464777 h 2981127"/>
                <a:gd name="connsiteX18" fmla="*/ 16744 w 6280643"/>
                <a:gd name="connsiteY18" fmla="*/ 2941449 h 2981127"/>
                <a:gd name="connsiteX0" fmla="*/ 14842 w 6278741"/>
                <a:gd name="connsiteY0" fmla="*/ 2941449 h 2981127"/>
                <a:gd name="connsiteX1" fmla="*/ 247219 w 6278741"/>
                <a:gd name="connsiteY1" fmla="*/ 2605454 h 2981127"/>
                <a:gd name="connsiteX2" fmla="*/ 493404 w 6278741"/>
                <a:gd name="connsiteY2" fmla="*/ 2230315 h 2981127"/>
                <a:gd name="connsiteX3" fmla="*/ 946116 w 6278741"/>
                <a:gd name="connsiteY3" fmla="*/ 1513320 h 2981127"/>
                <a:gd name="connsiteX4" fmla="*/ 1433816 w 6278741"/>
                <a:gd name="connsiteY4" fmla="*/ 905921 h 2981127"/>
                <a:gd name="connsiteX5" fmla="*/ 1998063 w 6278741"/>
                <a:gd name="connsiteY5" fmla="*/ 494454 h 2981127"/>
                <a:gd name="connsiteX6" fmla="*/ 2867177 w 6278741"/>
                <a:gd name="connsiteY6" fmla="*/ 190898 h 2981127"/>
                <a:gd name="connsiteX7" fmla="*/ 3740696 w 6278741"/>
                <a:gd name="connsiteY7" fmla="*/ 73269 h 2981127"/>
                <a:gd name="connsiteX8" fmla="*/ 4164298 w 6278741"/>
                <a:gd name="connsiteY8" fmla="*/ 51843 h 2981127"/>
                <a:gd name="connsiteX9" fmla="*/ 4682119 w 6278741"/>
                <a:gd name="connsiteY9" fmla="*/ 28166 h 2981127"/>
                <a:gd name="connsiteX10" fmla="*/ 5049906 w 6278741"/>
                <a:gd name="connsiteY10" fmla="*/ 28165 h 2981127"/>
                <a:gd name="connsiteX11" fmla="*/ 5758041 w 6278741"/>
                <a:gd name="connsiteY11" fmla="*/ 0 h 2981127"/>
                <a:gd name="connsiteX12" fmla="*/ 6278741 w 6278741"/>
                <a:gd name="connsiteY12" fmla="*/ 12700 h 2981127"/>
                <a:gd name="connsiteX13" fmla="*/ 5393715 w 6278741"/>
                <a:gd name="connsiteY13" fmla="*/ 89678 h 2981127"/>
                <a:gd name="connsiteX14" fmla="*/ 4062103 w 6278741"/>
                <a:gd name="connsiteY14" fmla="*/ 357554 h 2981127"/>
                <a:gd name="connsiteX15" fmla="*/ 2916172 w 6278741"/>
                <a:gd name="connsiteY15" fmla="*/ 753208 h 2981127"/>
                <a:gd name="connsiteX16" fmla="*/ 2040848 w 6278741"/>
                <a:gd name="connsiteY16" fmla="*/ 1224085 h 2981127"/>
                <a:gd name="connsiteX17" fmla="*/ 493404 w 6278741"/>
                <a:gd name="connsiteY17" fmla="*/ 2464777 h 2981127"/>
                <a:gd name="connsiteX18" fmla="*/ 14842 w 6278741"/>
                <a:gd name="connsiteY18" fmla="*/ 2941449 h 2981127"/>
                <a:gd name="connsiteX0" fmla="*/ 14842 w 6278741"/>
                <a:gd name="connsiteY0" fmla="*/ 2941449 h 2981127"/>
                <a:gd name="connsiteX1" fmla="*/ 247219 w 6278741"/>
                <a:gd name="connsiteY1" fmla="*/ 2605454 h 2981127"/>
                <a:gd name="connsiteX2" fmla="*/ 493404 w 6278741"/>
                <a:gd name="connsiteY2" fmla="*/ 2230315 h 2981127"/>
                <a:gd name="connsiteX3" fmla="*/ 946116 w 6278741"/>
                <a:gd name="connsiteY3" fmla="*/ 1513320 h 2981127"/>
                <a:gd name="connsiteX4" fmla="*/ 1433816 w 6278741"/>
                <a:gd name="connsiteY4" fmla="*/ 905921 h 2981127"/>
                <a:gd name="connsiteX5" fmla="*/ 1998063 w 6278741"/>
                <a:gd name="connsiteY5" fmla="*/ 494454 h 2981127"/>
                <a:gd name="connsiteX6" fmla="*/ 2867177 w 6278741"/>
                <a:gd name="connsiteY6" fmla="*/ 190898 h 2981127"/>
                <a:gd name="connsiteX7" fmla="*/ 3740696 w 6278741"/>
                <a:gd name="connsiteY7" fmla="*/ 73269 h 2981127"/>
                <a:gd name="connsiteX8" fmla="*/ 4164298 w 6278741"/>
                <a:gd name="connsiteY8" fmla="*/ 51843 h 2981127"/>
                <a:gd name="connsiteX9" fmla="*/ 4682119 w 6278741"/>
                <a:gd name="connsiteY9" fmla="*/ 28166 h 2981127"/>
                <a:gd name="connsiteX10" fmla="*/ 5049906 w 6278741"/>
                <a:gd name="connsiteY10" fmla="*/ 28165 h 2981127"/>
                <a:gd name="connsiteX11" fmla="*/ 5758041 w 6278741"/>
                <a:gd name="connsiteY11" fmla="*/ 0 h 2981127"/>
                <a:gd name="connsiteX12" fmla="*/ 6278741 w 6278741"/>
                <a:gd name="connsiteY12" fmla="*/ 12700 h 2981127"/>
                <a:gd name="connsiteX13" fmla="*/ 5393715 w 6278741"/>
                <a:gd name="connsiteY13" fmla="*/ 89678 h 2981127"/>
                <a:gd name="connsiteX14" fmla="*/ 4062103 w 6278741"/>
                <a:gd name="connsiteY14" fmla="*/ 357554 h 2981127"/>
                <a:gd name="connsiteX15" fmla="*/ 2916172 w 6278741"/>
                <a:gd name="connsiteY15" fmla="*/ 753208 h 2981127"/>
                <a:gd name="connsiteX16" fmla="*/ 2032648 w 6278741"/>
                <a:gd name="connsiteY16" fmla="*/ 1248687 h 2981127"/>
                <a:gd name="connsiteX17" fmla="*/ 493404 w 6278741"/>
                <a:gd name="connsiteY17" fmla="*/ 2464777 h 2981127"/>
                <a:gd name="connsiteX18" fmla="*/ 14842 w 6278741"/>
                <a:gd name="connsiteY18" fmla="*/ 2941449 h 2981127"/>
                <a:gd name="connsiteX0" fmla="*/ 14842 w 6278741"/>
                <a:gd name="connsiteY0" fmla="*/ 2941449 h 2981127"/>
                <a:gd name="connsiteX1" fmla="*/ 247219 w 6278741"/>
                <a:gd name="connsiteY1" fmla="*/ 2605454 h 2981127"/>
                <a:gd name="connsiteX2" fmla="*/ 493404 w 6278741"/>
                <a:gd name="connsiteY2" fmla="*/ 2230315 h 2981127"/>
                <a:gd name="connsiteX3" fmla="*/ 946116 w 6278741"/>
                <a:gd name="connsiteY3" fmla="*/ 1513320 h 2981127"/>
                <a:gd name="connsiteX4" fmla="*/ 1433816 w 6278741"/>
                <a:gd name="connsiteY4" fmla="*/ 905921 h 2981127"/>
                <a:gd name="connsiteX5" fmla="*/ 1998063 w 6278741"/>
                <a:gd name="connsiteY5" fmla="*/ 494454 h 2981127"/>
                <a:gd name="connsiteX6" fmla="*/ 2867177 w 6278741"/>
                <a:gd name="connsiteY6" fmla="*/ 190898 h 2981127"/>
                <a:gd name="connsiteX7" fmla="*/ 3740696 w 6278741"/>
                <a:gd name="connsiteY7" fmla="*/ 73269 h 2981127"/>
                <a:gd name="connsiteX8" fmla="*/ 4164298 w 6278741"/>
                <a:gd name="connsiteY8" fmla="*/ 51843 h 2981127"/>
                <a:gd name="connsiteX9" fmla="*/ 4682119 w 6278741"/>
                <a:gd name="connsiteY9" fmla="*/ 28166 h 2981127"/>
                <a:gd name="connsiteX10" fmla="*/ 5049906 w 6278741"/>
                <a:gd name="connsiteY10" fmla="*/ 28165 h 2981127"/>
                <a:gd name="connsiteX11" fmla="*/ 5758041 w 6278741"/>
                <a:gd name="connsiteY11" fmla="*/ 0 h 2981127"/>
                <a:gd name="connsiteX12" fmla="*/ 6278741 w 6278741"/>
                <a:gd name="connsiteY12" fmla="*/ 12700 h 2981127"/>
                <a:gd name="connsiteX13" fmla="*/ 5393715 w 6278741"/>
                <a:gd name="connsiteY13" fmla="*/ 89678 h 2981127"/>
                <a:gd name="connsiteX14" fmla="*/ 4062103 w 6278741"/>
                <a:gd name="connsiteY14" fmla="*/ 357554 h 2981127"/>
                <a:gd name="connsiteX15" fmla="*/ 2916172 w 6278741"/>
                <a:gd name="connsiteY15" fmla="*/ 753208 h 2981127"/>
                <a:gd name="connsiteX16" fmla="*/ 2032648 w 6278741"/>
                <a:gd name="connsiteY16" fmla="*/ 1248687 h 2981127"/>
                <a:gd name="connsiteX17" fmla="*/ 493404 w 6278741"/>
                <a:gd name="connsiteY17" fmla="*/ 2464777 h 2981127"/>
                <a:gd name="connsiteX18" fmla="*/ 14842 w 6278741"/>
                <a:gd name="connsiteY18" fmla="*/ 2941449 h 2981127"/>
                <a:gd name="connsiteX0" fmla="*/ 14842 w 6278741"/>
                <a:gd name="connsiteY0" fmla="*/ 2941449 h 2981127"/>
                <a:gd name="connsiteX1" fmla="*/ 247219 w 6278741"/>
                <a:gd name="connsiteY1" fmla="*/ 2605454 h 2981127"/>
                <a:gd name="connsiteX2" fmla="*/ 493404 w 6278741"/>
                <a:gd name="connsiteY2" fmla="*/ 2230315 h 2981127"/>
                <a:gd name="connsiteX3" fmla="*/ 946116 w 6278741"/>
                <a:gd name="connsiteY3" fmla="*/ 1513320 h 2981127"/>
                <a:gd name="connsiteX4" fmla="*/ 1433816 w 6278741"/>
                <a:gd name="connsiteY4" fmla="*/ 905921 h 2981127"/>
                <a:gd name="connsiteX5" fmla="*/ 1998063 w 6278741"/>
                <a:gd name="connsiteY5" fmla="*/ 494454 h 2981127"/>
                <a:gd name="connsiteX6" fmla="*/ 2867177 w 6278741"/>
                <a:gd name="connsiteY6" fmla="*/ 190898 h 2981127"/>
                <a:gd name="connsiteX7" fmla="*/ 3740696 w 6278741"/>
                <a:gd name="connsiteY7" fmla="*/ 73269 h 2981127"/>
                <a:gd name="connsiteX8" fmla="*/ 4164298 w 6278741"/>
                <a:gd name="connsiteY8" fmla="*/ 51843 h 2981127"/>
                <a:gd name="connsiteX9" fmla="*/ 4682119 w 6278741"/>
                <a:gd name="connsiteY9" fmla="*/ 28166 h 2981127"/>
                <a:gd name="connsiteX10" fmla="*/ 5049906 w 6278741"/>
                <a:gd name="connsiteY10" fmla="*/ 28165 h 2981127"/>
                <a:gd name="connsiteX11" fmla="*/ 5758041 w 6278741"/>
                <a:gd name="connsiteY11" fmla="*/ 0 h 2981127"/>
                <a:gd name="connsiteX12" fmla="*/ 6278741 w 6278741"/>
                <a:gd name="connsiteY12" fmla="*/ 12700 h 2981127"/>
                <a:gd name="connsiteX13" fmla="*/ 5393715 w 6278741"/>
                <a:gd name="connsiteY13" fmla="*/ 89678 h 2981127"/>
                <a:gd name="connsiteX14" fmla="*/ 4062103 w 6278741"/>
                <a:gd name="connsiteY14" fmla="*/ 357554 h 2981127"/>
                <a:gd name="connsiteX15" fmla="*/ 2928473 w 6278741"/>
                <a:gd name="connsiteY15" fmla="*/ 769610 h 2981127"/>
                <a:gd name="connsiteX16" fmla="*/ 2032648 w 6278741"/>
                <a:gd name="connsiteY16" fmla="*/ 1248687 h 2981127"/>
                <a:gd name="connsiteX17" fmla="*/ 493404 w 6278741"/>
                <a:gd name="connsiteY17" fmla="*/ 2464777 h 2981127"/>
                <a:gd name="connsiteX18" fmla="*/ 14842 w 6278741"/>
                <a:gd name="connsiteY18" fmla="*/ 2941449 h 2981127"/>
                <a:gd name="connsiteX0" fmla="*/ 14842 w 6278741"/>
                <a:gd name="connsiteY0" fmla="*/ 2941449 h 2981127"/>
                <a:gd name="connsiteX1" fmla="*/ 247219 w 6278741"/>
                <a:gd name="connsiteY1" fmla="*/ 2605454 h 2981127"/>
                <a:gd name="connsiteX2" fmla="*/ 493404 w 6278741"/>
                <a:gd name="connsiteY2" fmla="*/ 2230315 h 2981127"/>
                <a:gd name="connsiteX3" fmla="*/ 946116 w 6278741"/>
                <a:gd name="connsiteY3" fmla="*/ 1513320 h 2981127"/>
                <a:gd name="connsiteX4" fmla="*/ 1433816 w 6278741"/>
                <a:gd name="connsiteY4" fmla="*/ 905921 h 2981127"/>
                <a:gd name="connsiteX5" fmla="*/ 1998063 w 6278741"/>
                <a:gd name="connsiteY5" fmla="*/ 494454 h 2981127"/>
                <a:gd name="connsiteX6" fmla="*/ 2867177 w 6278741"/>
                <a:gd name="connsiteY6" fmla="*/ 190898 h 2981127"/>
                <a:gd name="connsiteX7" fmla="*/ 3740696 w 6278741"/>
                <a:gd name="connsiteY7" fmla="*/ 73269 h 2981127"/>
                <a:gd name="connsiteX8" fmla="*/ 4164298 w 6278741"/>
                <a:gd name="connsiteY8" fmla="*/ 51843 h 2981127"/>
                <a:gd name="connsiteX9" fmla="*/ 4682119 w 6278741"/>
                <a:gd name="connsiteY9" fmla="*/ 28166 h 2981127"/>
                <a:gd name="connsiteX10" fmla="*/ 5049906 w 6278741"/>
                <a:gd name="connsiteY10" fmla="*/ 28165 h 2981127"/>
                <a:gd name="connsiteX11" fmla="*/ 5758041 w 6278741"/>
                <a:gd name="connsiteY11" fmla="*/ 0 h 2981127"/>
                <a:gd name="connsiteX12" fmla="*/ 6278741 w 6278741"/>
                <a:gd name="connsiteY12" fmla="*/ 12700 h 2981127"/>
                <a:gd name="connsiteX13" fmla="*/ 5393715 w 6278741"/>
                <a:gd name="connsiteY13" fmla="*/ 89678 h 2981127"/>
                <a:gd name="connsiteX14" fmla="*/ 4062103 w 6278741"/>
                <a:gd name="connsiteY14" fmla="*/ 357554 h 2981127"/>
                <a:gd name="connsiteX15" fmla="*/ 2928473 w 6278741"/>
                <a:gd name="connsiteY15" fmla="*/ 769610 h 2981127"/>
                <a:gd name="connsiteX16" fmla="*/ 2032648 w 6278741"/>
                <a:gd name="connsiteY16" fmla="*/ 1248687 h 2981127"/>
                <a:gd name="connsiteX17" fmla="*/ 493404 w 6278741"/>
                <a:gd name="connsiteY17" fmla="*/ 2464777 h 2981127"/>
                <a:gd name="connsiteX18" fmla="*/ 14842 w 6278741"/>
                <a:gd name="connsiteY18" fmla="*/ 2941449 h 2981127"/>
                <a:gd name="connsiteX0" fmla="*/ 14842 w 6278741"/>
                <a:gd name="connsiteY0" fmla="*/ 2941449 h 2981127"/>
                <a:gd name="connsiteX1" fmla="*/ 247219 w 6278741"/>
                <a:gd name="connsiteY1" fmla="*/ 2605454 h 2981127"/>
                <a:gd name="connsiteX2" fmla="*/ 493404 w 6278741"/>
                <a:gd name="connsiteY2" fmla="*/ 2230315 h 2981127"/>
                <a:gd name="connsiteX3" fmla="*/ 946116 w 6278741"/>
                <a:gd name="connsiteY3" fmla="*/ 1513320 h 2981127"/>
                <a:gd name="connsiteX4" fmla="*/ 1433816 w 6278741"/>
                <a:gd name="connsiteY4" fmla="*/ 905921 h 2981127"/>
                <a:gd name="connsiteX5" fmla="*/ 1907853 w 6278741"/>
                <a:gd name="connsiteY5" fmla="*/ 535459 h 2981127"/>
                <a:gd name="connsiteX6" fmla="*/ 2867177 w 6278741"/>
                <a:gd name="connsiteY6" fmla="*/ 190898 h 2981127"/>
                <a:gd name="connsiteX7" fmla="*/ 3740696 w 6278741"/>
                <a:gd name="connsiteY7" fmla="*/ 73269 h 2981127"/>
                <a:gd name="connsiteX8" fmla="*/ 4164298 w 6278741"/>
                <a:gd name="connsiteY8" fmla="*/ 51843 h 2981127"/>
                <a:gd name="connsiteX9" fmla="*/ 4682119 w 6278741"/>
                <a:gd name="connsiteY9" fmla="*/ 28166 h 2981127"/>
                <a:gd name="connsiteX10" fmla="*/ 5049906 w 6278741"/>
                <a:gd name="connsiteY10" fmla="*/ 28165 h 2981127"/>
                <a:gd name="connsiteX11" fmla="*/ 5758041 w 6278741"/>
                <a:gd name="connsiteY11" fmla="*/ 0 h 2981127"/>
                <a:gd name="connsiteX12" fmla="*/ 6278741 w 6278741"/>
                <a:gd name="connsiteY12" fmla="*/ 12700 h 2981127"/>
                <a:gd name="connsiteX13" fmla="*/ 5393715 w 6278741"/>
                <a:gd name="connsiteY13" fmla="*/ 89678 h 2981127"/>
                <a:gd name="connsiteX14" fmla="*/ 4062103 w 6278741"/>
                <a:gd name="connsiteY14" fmla="*/ 357554 h 2981127"/>
                <a:gd name="connsiteX15" fmla="*/ 2928473 w 6278741"/>
                <a:gd name="connsiteY15" fmla="*/ 769610 h 2981127"/>
                <a:gd name="connsiteX16" fmla="*/ 2032648 w 6278741"/>
                <a:gd name="connsiteY16" fmla="*/ 1248687 h 2981127"/>
                <a:gd name="connsiteX17" fmla="*/ 493404 w 6278741"/>
                <a:gd name="connsiteY17" fmla="*/ 2464777 h 2981127"/>
                <a:gd name="connsiteX18" fmla="*/ 14842 w 6278741"/>
                <a:gd name="connsiteY18" fmla="*/ 2941449 h 2981127"/>
                <a:gd name="connsiteX0" fmla="*/ 14842 w 6278741"/>
                <a:gd name="connsiteY0" fmla="*/ 2941449 h 2981127"/>
                <a:gd name="connsiteX1" fmla="*/ 247219 w 6278741"/>
                <a:gd name="connsiteY1" fmla="*/ 2605454 h 2981127"/>
                <a:gd name="connsiteX2" fmla="*/ 493404 w 6278741"/>
                <a:gd name="connsiteY2" fmla="*/ 2230315 h 2981127"/>
                <a:gd name="connsiteX3" fmla="*/ 946116 w 6278741"/>
                <a:gd name="connsiteY3" fmla="*/ 1513320 h 2981127"/>
                <a:gd name="connsiteX4" fmla="*/ 1433816 w 6278741"/>
                <a:gd name="connsiteY4" fmla="*/ 905921 h 2981127"/>
                <a:gd name="connsiteX5" fmla="*/ 1907853 w 6278741"/>
                <a:gd name="connsiteY5" fmla="*/ 535459 h 2981127"/>
                <a:gd name="connsiteX6" fmla="*/ 2867177 w 6278741"/>
                <a:gd name="connsiteY6" fmla="*/ 190898 h 2981127"/>
                <a:gd name="connsiteX7" fmla="*/ 3740696 w 6278741"/>
                <a:gd name="connsiteY7" fmla="*/ 73269 h 2981127"/>
                <a:gd name="connsiteX8" fmla="*/ 4164298 w 6278741"/>
                <a:gd name="connsiteY8" fmla="*/ 51843 h 2981127"/>
                <a:gd name="connsiteX9" fmla="*/ 4682119 w 6278741"/>
                <a:gd name="connsiteY9" fmla="*/ 28166 h 2981127"/>
                <a:gd name="connsiteX10" fmla="*/ 5049906 w 6278741"/>
                <a:gd name="connsiteY10" fmla="*/ 28165 h 2981127"/>
                <a:gd name="connsiteX11" fmla="*/ 5758041 w 6278741"/>
                <a:gd name="connsiteY11" fmla="*/ 0 h 2981127"/>
                <a:gd name="connsiteX12" fmla="*/ 6278741 w 6278741"/>
                <a:gd name="connsiteY12" fmla="*/ 12700 h 2981127"/>
                <a:gd name="connsiteX13" fmla="*/ 5393715 w 6278741"/>
                <a:gd name="connsiteY13" fmla="*/ 89678 h 2981127"/>
                <a:gd name="connsiteX14" fmla="*/ 4062103 w 6278741"/>
                <a:gd name="connsiteY14" fmla="*/ 357554 h 2981127"/>
                <a:gd name="connsiteX15" fmla="*/ 2928473 w 6278741"/>
                <a:gd name="connsiteY15" fmla="*/ 769610 h 2981127"/>
                <a:gd name="connsiteX16" fmla="*/ 2032648 w 6278741"/>
                <a:gd name="connsiteY16" fmla="*/ 1248687 h 2981127"/>
                <a:gd name="connsiteX17" fmla="*/ 493404 w 6278741"/>
                <a:gd name="connsiteY17" fmla="*/ 2464777 h 2981127"/>
                <a:gd name="connsiteX18" fmla="*/ 14842 w 6278741"/>
                <a:gd name="connsiteY18" fmla="*/ 2941449 h 2981127"/>
                <a:gd name="connsiteX0" fmla="*/ 14842 w 6278741"/>
                <a:gd name="connsiteY0" fmla="*/ 2941449 h 2981127"/>
                <a:gd name="connsiteX1" fmla="*/ 247219 w 6278741"/>
                <a:gd name="connsiteY1" fmla="*/ 2605454 h 2981127"/>
                <a:gd name="connsiteX2" fmla="*/ 493404 w 6278741"/>
                <a:gd name="connsiteY2" fmla="*/ 2230315 h 2981127"/>
                <a:gd name="connsiteX3" fmla="*/ 946116 w 6278741"/>
                <a:gd name="connsiteY3" fmla="*/ 1513320 h 2981127"/>
                <a:gd name="connsiteX4" fmla="*/ 1433816 w 6278741"/>
                <a:gd name="connsiteY4" fmla="*/ 905921 h 2981127"/>
                <a:gd name="connsiteX5" fmla="*/ 1907853 w 6278741"/>
                <a:gd name="connsiteY5" fmla="*/ 535459 h 2981127"/>
                <a:gd name="connsiteX6" fmla="*/ 2457466 w 6278741"/>
                <a:gd name="connsiteY6" fmla="*/ 278660 h 2981127"/>
                <a:gd name="connsiteX7" fmla="*/ 2867177 w 6278741"/>
                <a:gd name="connsiteY7" fmla="*/ 190898 h 2981127"/>
                <a:gd name="connsiteX8" fmla="*/ 3740696 w 6278741"/>
                <a:gd name="connsiteY8" fmla="*/ 73269 h 2981127"/>
                <a:gd name="connsiteX9" fmla="*/ 4164298 w 6278741"/>
                <a:gd name="connsiteY9" fmla="*/ 51843 h 2981127"/>
                <a:gd name="connsiteX10" fmla="*/ 4682119 w 6278741"/>
                <a:gd name="connsiteY10" fmla="*/ 28166 h 2981127"/>
                <a:gd name="connsiteX11" fmla="*/ 5049906 w 6278741"/>
                <a:gd name="connsiteY11" fmla="*/ 28165 h 2981127"/>
                <a:gd name="connsiteX12" fmla="*/ 5758041 w 6278741"/>
                <a:gd name="connsiteY12" fmla="*/ 0 h 2981127"/>
                <a:gd name="connsiteX13" fmla="*/ 6278741 w 6278741"/>
                <a:gd name="connsiteY13" fmla="*/ 12700 h 2981127"/>
                <a:gd name="connsiteX14" fmla="*/ 5393715 w 6278741"/>
                <a:gd name="connsiteY14" fmla="*/ 89678 h 2981127"/>
                <a:gd name="connsiteX15" fmla="*/ 4062103 w 6278741"/>
                <a:gd name="connsiteY15" fmla="*/ 357554 h 2981127"/>
                <a:gd name="connsiteX16" fmla="*/ 2928473 w 6278741"/>
                <a:gd name="connsiteY16" fmla="*/ 769610 h 2981127"/>
                <a:gd name="connsiteX17" fmla="*/ 2032648 w 6278741"/>
                <a:gd name="connsiteY17" fmla="*/ 1248687 h 2981127"/>
                <a:gd name="connsiteX18" fmla="*/ 493404 w 6278741"/>
                <a:gd name="connsiteY18" fmla="*/ 2464777 h 2981127"/>
                <a:gd name="connsiteX19" fmla="*/ 14842 w 6278741"/>
                <a:gd name="connsiteY19" fmla="*/ 2941449 h 2981127"/>
                <a:gd name="connsiteX0" fmla="*/ 14842 w 6278741"/>
                <a:gd name="connsiteY0" fmla="*/ 2941449 h 2981127"/>
                <a:gd name="connsiteX1" fmla="*/ 247219 w 6278741"/>
                <a:gd name="connsiteY1" fmla="*/ 2605454 h 2981127"/>
                <a:gd name="connsiteX2" fmla="*/ 493404 w 6278741"/>
                <a:gd name="connsiteY2" fmla="*/ 2230315 h 2981127"/>
                <a:gd name="connsiteX3" fmla="*/ 946116 w 6278741"/>
                <a:gd name="connsiteY3" fmla="*/ 1513320 h 2981127"/>
                <a:gd name="connsiteX4" fmla="*/ 1433816 w 6278741"/>
                <a:gd name="connsiteY4" fmla="*/ 905921 h 2981127"/>
                <a:gd name="connsiteX5" fmla="*/ 1907853 w 6278741"/>
                <a:gd name="connsiteY5" fmla="*/ 535459 h 2981127"/>
                <a:gd name="connsiteX6" fmla="*/ 2457466 w 6278741"/>
                <a:gd name="connsiteY6" fmla="*/ 278660 h 2981127"/>
                <a:gd name="connsiteX7" fmla="*/ 2867177 w 6278741"/>
                <a:gd name="connsiteY7" fmla="*/ 190898 h 2981127"/>
                <a:gd name="connsiteX8" fmla="*/ 3740696 w 6278741"/>
                <a:gd name="connsiteY8" fmla="*/ 73269 h 2981127"/>
                <a:gd name="connsiteX9" fmla="*/ 4164298 w 6278741"/>
                <a:gd name="connsiteY9" fmla="*/ 51843 h 2981127"/>
                <a:gd name="connsiteX10" fmla="*/ 4682119 w 6278741"/>
                <a:gd name="connsiteY10" fmla="*/ 28166 h 2981127"/>
                <a:gd name="connsiteX11" fmla="*/ 5049906 w 6278741"/>
                <a:gd name="connsiteY11" fmla="*/ 28165 h 2981127"/>
                <a:gd name="connsiteX12" fmla="*/ 5758041 w 6278741"/>
                <a:gd name="connsiteY12" fmla="*/ 0 h 2981127"/>
                <a:gd name="connsiteX13" fmla="*/ 6278741 w 6278741"/>
                <a:gd name="connsiteY13" fmla="*/ 12700 h 2981127"/>
                <a:gd name="connsiteX14" fmla="*/ 5393715 w 6278741"/>
                <a:gd name="connsiteY14" fmla="*/ 89678 h 2981127"/>
                <a:gd name="connsiteX15" fmla="*/ 4062103 w 6278741"/>
                <a:gd name="connsiteY15" fmla="*/ 357554 h 2981127"/>
                <a:gd name="connsiteX16" fmla="*/ 2928473 w 6278741"/>
                <a:gd name="connsiteY16" fmla="*/ 769610 h 2981127"/>
                <a:gd name="connsiteX17" fmla="*/ 2032648 w 6278741"/>
                <a:gd name="connsiteY17" fmla="*/ 1248687 h 2981127"/>
                <a:gd name="connsiteX18" fmla="*/ 493404 w 6278741"/>
                <a:gd name="connsiteY18" fmla="*/ 2464777 h 2981127"/>
                <a:gd name="connsiteX19" fmla="*/ 14842 w 6278741"/>
                <a:gd name="connsiteY19" fmla="*/ 2941449 h 2981127"/>
                <a:gd name="connsiteX0" fmla="*/ 14842 w 6278741"/>
                <a:gd name="connsiteY0" fmla="*/ 2941449 h 2981127"/>
                <a:gd name="connsiteX1" fmla="*/ 247219 w 6278741"/>
                <a:gd name="connsiteY1" fmla="*/ 2605454 h 2981127"/>
                <a:gd name="connsiteX2" fmla="*/ 493404 w 6278741"/>
                <a:gd name="connsiteY2" fmla="*/ 2230315 h 2981127"/>
                <a:gd name="connsiteX3" fmla="*/ 946116 w 6278741"/>
                <a:gd name="connsiteY3" fmla="*/ 1513320 h 2981127"/>
                <a:gd name="connsiteX4" fmla="*/ 1433816 w 6278741"/>
                <a:gd name="connsiteY4" fmla="*/ 905921 h 2981127"/>
                <a:gd name="connsiteX5" fmla="*/ 1907853 w 6278741"/>
                <a:gd name="connsiteY5" fmla="*/ 535459 h 2981127"/>
                <a:gd name="connsiteX6" fmla="*/ 2457466 w 6278741"/>
                <a:gd name="connsiteY6" fmla="*/ 278660 h 2981127"/>
                <a:gd name="connsiteX7" fmla="*/ 2891780 w 6278741"/>
                <a:gd name="connsiteY7" fmla="*/ 174496 h 2981127"/>
                <a:gd name="connsiteX8" fmla="*/ 3740696 w 6278741"/>
                <a:gd name="connsiteY8" fmla="*/ 73269 h 2981127"/>
                <a:gd name="connsiteX9" fmla="*/ 4164298 w 6278741"/>
                <a:gd name="connsiteY9" fmla="*/ 51843 h 2981127"/>
                <a:gd name="connsiteX10" fmla="*/ 4682119 w 6278741"/>
                <a:gd name="connsiteY10" fmla="*/ 28166 h 2981127"/>
                <a:gd name="connsiteX11" fmla="*/ 5049906 w 6278741"/>
                <a:gd name="connsiteY11" fmla="*/ 28165 h 2981127"/>
                <a:gd name="connsiteX12" fmla="*/ 5758041 w 6278741"/>
                <a:gd name="connsiteY12" fmla="*/ 0 h 2981127"/>
                <a:gd name="connsiteX13" fmla="*/ 6278741 w 6278741"/>
                <a:gd name="connsiteY13" fmla="*/ 12700 h 2981127"/>
                <a:gd name="connsiteX14" fmla="*/ 5393715 w 6278741"/>
                <a:gd name="connsiteY14" fmla="*/ 89678 h 2981127"/>
                <a:gd name="connsiteX15" fmla="*/ 4062103 w 6278741"/>
                <a:gd name="connsiteY15" fmla="*/ 357554 h 2981127"/>
                <a:gd name="connsiteX16" fmla="*/ 2928473 w 6278741"/>
                <a:gd name="connsiteY16" fmla="*/ 769610 h 2981127"/>
                <a:gd name="connsiteX17" fmla="*/ 2032648 w 6278741"/>
                <a:gd name="connsiteY17" fmla="*/ 1248687 h 2981127"/>
                <a:gd name="connsiteX18" fmla="*/ 493404 w 6278741"/>
                <a:gd name="connsiteY18" fmla="*/ 2464777 h 2981127"/>
                <a:gd name="connsiteX19" fmla="*/ 14842 w 6278741"/>
                <a:gd name="connsiteY19" fmla="*/ 2941449 h 2981127"/>
                <a:gd name="connsiteX0" fmla="*/ 14842 w 6278741"/>
                <a:gd name="connsiteY0" fmla="*/ 2941449 h 2981127"/>
                <a:gd name="connsiteX1" fmla="*/ 247219 w 6278741"/>
                <a:gd name="connsiteY1" fmla="*/ 2605454 h 2981127"/>
                <a:gd name="connsiteX2" fmla="*/ 493404 w 6278741"/>
                <a:gd name="connsiteY2" fmla="*/ 2230315 h 2981127"/>
                <a:gd name="connsiteX3" fmla="*/ 946116 w 6278741"/>
                <a:gd name="connsiteY3" fmla="*/ 1513320 h 2981127"/>
                <a:gd name="connsiteX4" fmla="*/ 1433816 w 6278741"/>
                <a:gd name="connsiteY4" fmla="*/ 905921 h 2981127"/>
                <a:gd name="connsiteX5" fmla="*/ 1907853 w 6278741"/>
                <a:gd name="connsiteY5" fmla="*/ 535459 h 2981127"/>
                <a:gd name="connsiteX6" fmla="*/ 2457466 w 6278741"/>
                <a:gd name="connsiteY6" fmla="*/ 278660 h 2981127"/>
                <a:gd name="connsiteX7" fmla="*/ 2891780 w 6278741"/>
                <a:gd name="connsiteY7" fmla="*/ 174496 h 2981127"/>
                <a:gd name="connsiteX8" fmla="*/ 3740696 w 6278741"/>
                <a:gd name="connsiteY8" fmla="*/ 73269 h 2981127"/>
                <a:gd name="connsiteX9" fmla="*/ 4164298 w 6278741"/>
                <a:gd name="connsiteY9" fmla="*/ 51843 h 2981127"/>
                <a:gd name="connsiteX10" fmla="*/ 4682119 w 6278741"/>
                <a:gd name="connsiteY10" fmla="*/ 28166 h 2981127"/>
                <a:gd name="connsiteX11" fmla="*/ 5049906 w 6278741"/>
                <a:gd name="connsiteY11" fmla="*/ 28165 h 2981127"/>
                <a:gd name="connsiteX12" fmla="*/ 5758041 w 6278741"/>
                <a:gd name="connsiteY12" fmla="*/ 0 h 2981127"/>
                <a:gd name="connsiteX13" fmla="*/ 6278741 w 6278741"/>
                <a:gd name="connsiteY13" fmla="*/ 12700 h 2981127"/>
                <a:gd name="connsiteX14" fmla="*/ 5393715 w 6278741"/>
                <a:gd name="connsiteY14" fmla="*/ 89678 h 2981127"/>
                <a:gd name="connsiteX15" fmla="*/ 4062103 w 6278741"/>
                <a:gd name="connsiteY15" fmla="*/ 357554 h 2981127"/>
                <a:gd name="connsiteX16" fmla="*/ 2928473 w 6278741"/>
                <a:gd name="connsiteY16" fmla="*/ 769610 h 2981127"/>
                <a:gd name="connsiteX17" fmla="*/ 2032648 w 6278741"/>
                <a:gd name="connsiteY17" fmla="*/ 1248687 h 2981127"/>
                <a:gd name="connsiteX18" fmla="*/ 493404 w 6278741"/>
                <a:gd name="connsiteY18" fmla="*/ 2464777 h 2981127"/>
                <a:gd name="connsiteX19" fmla="*/ 14842 w 6278741"/>
                <a:gd name="connsiteY19" fmla="*/ 2941449 h 2981127"/>
                <a:gd name="connsiteX0" fmla="*/ 14842 w 6278741"/>
                <a:gd name="connsiteY0" fmla="*/ 2941449 h 2981127"/>
                <a:gd name="connsiteX1" fmla="*/ 247219 w 6278741"/>
                <a:gd name="connsiteY1" fmla="*/ 2605454 h 2981127"/>
                <a:gd name="connsiteX2" fmla="*/ 493404 w 6278741"/>
                <a:gd name="connsiteY2" fmla="*/ 2230315 h 2981127"/>
                <a:gd name="connsiteX3" fmla="*/ 946116 w 6278741"/>
                <a:gd name="connsiteY3" fmla="*/ 1513320 h 2981127"/>
                <a:gd name="connsiteX4" fmla="*/ 1433816 w 6278741"/>
                <a:gd name="connsiteY4" fmla="*/ 905921 h 2981127"/>
                <a:gd name="connsiteX5" fmla="*/ 1907853 w 6278741"/>
                <a:gd name="connsiteY5" fmla="*/ 535459 h 2981127"/>
                <a:gd name="connsiteX6" fmla="*/ 2457466 w 6278741"/>
                <a:gd name="connsiteY6" fmla="*/ 278660 h 2981127"/>
                <a:gd name="connsiteX7" fmla="*/ 2891780 w 6278741"/>
                <a:gd name="connsiteY7" fmla="*/ 174496 h 2981127"/>
                <a:gd name="connsiteX8" fmla="*/ 3740696 w 6278741"/>
                <a:gd name="connsiteY8" fmla="*/ 73269 h 2981127"/>
                <a:gd name="connsiteX9" fmla="*/ 4164298 w 6278741"/>
                <a:gd name="connsiteY9" fmla="*/ 51843 h 2981127"/>
                <a:gd name="connsiteX10" fmla="*/ 4682119 w 6278741"/>
                <a:gd name="connsiteY10" fmla="*/ 28166 h 2981127"/>
                <a:gd name="connsiteX11" fmla="*/ 5049906 w 6278741"/>
                <a:gd name="connsiteY11" fmla="*/ 28165 h 2981127"/>
                <a:gd name="connsiteX12" fmla="*/ 5758041 w 6278741"/>
                <a:gd name="connsiteY12" fmla="*/ 0 h 2981127"/>
                <a:gd name="connsiteX13" fmla="*/ 6278741 w 6278741"/>
                <a:gd name="connsiteY13" fmla="*/ 12700 h 2981127"/>
                <a:gd name="connsiteX14" fmla="*/ 5393715 w 6278741"/>
                <a:gd name="connsiteY14" fmla="*/ 89678 h 2981127"/>
                <a:gd name="connsiteX15" fmla="*/ 4062103 w 6278741"/>
                <a:gd name="connsiteY15" fmla="*/ 357554 h 2981127"/>
                <a:gd name="connsiteX16" fmla="*/ 2928473 w 6278741"/>
                <a:gd name="connsiteY16" fmla="*/ 769610 h 2981127"/>
                <a:gd name="connsiteX17" fmla="*/ 2032648 w 6278741"/>
                <a:gd name="connsiteY17" fmla="*/ 1248687 h 2981127"/>
                <a:gd name="connsiteX18" fmla="*/ 493404 w 6278741"/>
                <a:gd name="connsiteY18" fmla="*/ 2464777 h 2981127"/>
                <a:gd name="connsiteX19" fmla="*/ 14842 w 6278741"/>
                <a:gd name="connsiteY19" fmla="*/ 2941449 h 2981127"/>
                <a:gd name="connsiteX0" fmla="*/ 14842 w 6278741"/>
                <a:gd name="connsiteY0" fmla="*/ 2941449 h 2981127"/>
                <a:gd name="connsiteX1" fmla="*/ 247219 w 6278741"/>
                <a:gd name="connsiteY1" fmla="*/ 2605454 h 2981127"/>
                <a:gd name="connsiteX2" fmla="*/ 493404 w 6278741"/>
                <a:gd name="connsiteY2" fmla="*/ 2230315 h 2981127"/>
                <a:gd name="connsiteX3" fmla="*/ 946116 w 6278741"/>
                <a:gd name="connsiteY3" fmla="*/ 1513320 h 2981127"/>
                <a:gd name="connsiteX4" fmla="*/ 1433816 w 6278741"/>
                <a:gd name="connsiteY4" fmla="*/ 905921 h 2981127"/>
                <a:gd name="connsiteX5" fmla="*/ 1907853 w 6278741"/>
                <a:gd name="connsiteY5" fmla="*/ 535459 h 2981127"/>
                <a:gd name="connsiteX6" fmla="*/ 2457466 w 6278741"/>
                <a:gd name="connsiteY6" fmla="*/ 278660 h 2981127"/>
                <a:gd name="connsiteX7" fmla="*/ 2891780 w 6278741"/>
                <a:gd name="connsiteY7" fmla="*/ 174496 h 2981127"/>
                <a:gd name="connsiteX8" fmla="*/ 3740696 w 6278741"/>
                <a:gd name="connsiteY8" fmla="*/ 73269 h 2981127"/>
                <a:gd name="connsiteX9" fmla="*/ 4164298 w 6278741"/>
                <a:gd name="connsiteY9" fmla="*/ 51843 h 2981127"/>
                <a:gd name="connsiteX10" fmla="*/ 4682119 w 6278741"/>
                <a:gd name="connsiteY10" fmla="*/ 28166 h 2981127"/>
                <a:gd name="connsiteX11" fmla="*/ 5049906 w 6278741"/>
                <a:gd name="connsiteY11" fmla="*/ 28165 h 2981127"/>
                <a:gd name="connsiteX12" fmla="*/ 5758041 w 6278741"/>
                <a:gd name="connsiteY12" fmla="*/ 0 h 2981127"/>
                <a:gd name="connsiteX13" fmla="*/ 6278741 w 6278741"/>
                <a:gd name="connsiteY13" fmla="*/ 12700 h 2981127"/>
                <a:gd name="connsiteX14" fmla="*/ 5393715 w 6278741"/>
                <a:gd name="connsiteY14" fmla="*/ 89678 h 2981127"/>
                <a:gd name="connsiteX15" fmla="*/ 4062103 w 6278741"/>
                <a:gd name="connsiteY15" fmla="*/ 357554 h 2981127"/>
                <a:gd name="connsiteX16" fmla="*/ 2928473 w 6278741"/>
                <a:gd name="connsiteY16" fmla="*/ 769610 h 2981127"/>
                <a:gd name="connsiteX17" fmla="*/ 2032648 w 6278741"/>
                <a:gd name="connsiteY17" fmla="*/ 1248687 h 2981127"/>
                <a:gd name="connsiteX18" fmla="*/ 493404 w 6278741"/>
                <a:gd name="connsiteY18" fmla="*/ 2464777 h 2981127"/>
                <a:gd name="connsiteX19" fmla="*/ 14842 w 6278741"/>
                <a:gd name="connsiteY19" fmla="*/ 2941449 h 2981127"/>
                <a:gd name="connsiteX0" fmla="*/ 14842 w 6278741"/>
                <a:gd name="connsiteY0" fmla="*/ 2941449 h 2981127"/>
                <a:gd name="connsiteX1" fmla="*/ 247219 w 6278741"/>
                <a:gd name="connsiteY1" fmla="*/ 2605454 h 2981127"/>
                <a:gd name="connsiteX2" fmla="*/ 493404 w 6278741"/>
                <a:gd name="connsiteY2" fmla="*/ 2230315 h 2981127"/>
                <a:gd name="connsiteX3" fmla="*/ 946116 w 6278741"/>
                <a:gd name="connsiteY3" fmla="*/ 1513320 h 2981127"/>
                <a:gd name="connsiteX4" fmla="*/ 1433816 w 6278741"/>
                <a:gd name="connsiteY4" fmla="*/ 905921 h 2981127"/>
                <a:gd name="connsiteX5" fmla="*/ 1907853 w 6278741"/>
                <a:gd name="connsiteY5" fmla="*/ 535459 h 2981127"/>
                <a:gd name="connsiteX6" fmla="*/ 2457466 w 6278741"/>
                <a:gd name="connsiteY6" fmla="*/ 278660 h 2981127"/>
                <a:gd name="connsiteX7" fmla="*/ 2891780 w 6278741"/>
                <a:gd name="connsiteY7" fmla="*/ 174496 h 2981127"/>
                <a:gd name="connsiteX8" fmla="*/ 3740696 w 6278741"/>
                <a:gd name="connsiteY8" fmla="*/ 73269 h 2981127"/>
                <a:gd name="connsiteX9" fmla="*/ 4164298 w 6278741"/>
                <a:gd name="connsiteY9" fmla="*/ 51843 h 2981127"/>
                <a:gd name="connsiteX10" fmla="*/ 4698521 w 6278741"/>
                <a:gd name="connsiteY10" fmla="*/ 3563 h 2981127"/>
                <a:gd name="connsiteX11" fmla="*/ 5049906 w 6278741"/>
                <a:gd name="connsiteY11" fmla="*/ 28165 h 2981127"/>
                <a:gd name="connsiteX12" fmla="*/ 5758041 w 6278741"/>
                <a:gd name="connsiteY12" fmla="*/ 0 h 2981127"/>
                <a:gd name="connsiteX13" fmla="*/ 6278741 w 6278741"/>
                <a:gd name="connsiteY13" fmla="*/ 12700 h 2981127"/>
                <a:gd name="connsiteX14" fmla="*/ 5393715 w 6278741"/>
                <a:gd name="connsiteY14" fmla="*/ 89678 h 2981127"/>
                <a:gd name="connsiteX15" fmla="*/ 4062103 w 6278741"/>
                <a:gd name="connsiteY15" fmla="*/ 357554 h 2981127"/>
                <a:gd name="connsiteX16" fmla="*/ 2928473 w 6278741"/>
                <a:gd name="connsiteY16" fmla="*/ 769610 h 2981127"/>
                <a:gd name="connsiteX17" fmla="*/ 2032648 w 6278741"/>
                <a:gd name="connsiteY17" fmla="*/ 1248687 h 2981127"/>
                <a:gd name="connsiteX18" fmla="*/ 493404 w 6278741"/>
                <a:gd name="connsiteY18" fmla="*/ 2464777 h 2981127"/>
                <a:gd name="connsiteX19" fmla="*/ 14842 w 6278741"/>
                <a:gd name="connsiteY19" fmla="*/ 2941449 h 2981127"/>
                <a:gd name="connsiteX0" fmla="*/ 14842 w 6278741"/>
                <a:gd name="connsiteY0" fmla="*/ 2941449 h 2981127"/>
                <a:gd name="connsiteX1" fmla="*/ 247219 w 6278741"/>
                <a:gd name="connsiteY1" fmla="*/ 2605454 h 2981127"/>
                <a:gd name="connsiteX2" fmla="*/ 493404 w 6278741"/>
                <a:gd name="connsiteY2" fmla="*/ 2230315 h 2981127"/>
                <a:gd name="connsiteX3" fmla="*/ 946116 w 6278741"/>
                <a:gd name="connsiteY3" fmla="*/ 1513320 h 2981127"/>
                <a:gd name="connsiteX4" fmla="*/ 1433816 w 6278741"/>
                <a:gd name="connsiteY4" fmla="*/ 905921 h 2981127"/>
                <a:gd name="connsiteX5" fmla="*/ 1907853 w 6278741"/>
                <a:gd name="connsiteY5" fmla="*/ 535459 h 2981127"/>
                <a:gd name="connsiteX6" fmla="*/ 2457466 w 6278741"/>
                <a:gd name="connsiteY6" fmla="*/ 278660 h 2981127"/>
                <a:gd name="connsiteX7" fmla="*/ 2891780 w 6278741"/>
                <a:gd name="connsiteY7" fmla="*/ 174496 h 2981127"/>
                <a:gd name="connsiteX8" fmla="*/ 3740696 w 6278741"/>
                <a:gd name="connsiteY8" fmla="*/ 73269 h 2981127"/>
                <a:gd name="connsiteX9" fmla="*/ 4184801 w 6278741"/>
                <a:gd name="connsiteY9" fmla="*/ 35441 h 2981127"/>
                <a:gd name="connsiteX10" fmla="*/ 4698521 w 6278741"/>
                <a:gd name="connsiteY10" fmla="*/ 3563 h 2981127"/>
                <a:gd name="connsiteX11" fmla="*/ 5049906 w 6278741"/>
                <a:gd name="connsiteY11" fmla="*/ 28165 h 2981127"/>
                <a:gd name="connsiteX12" fmla="*/ 5758041 w 6278741"/>
                <a:gd name="connsiteY12" fmla="*/ 0 h 2981127"/>
                <a:gd name="connsiteX13" fmla="*/ 6278741 w 6278741"/>
                <a:gd name="connsiteY13" fmla="*/ 12700 h 2981127"/>
                <a:gd name="connsiteX14" fmla="*/ 5393715 w 6278741"/>
                <a:gd name="connsiteY14" fmla="*/ 89678 h 2981127"/>
                <a:gd name="connsiteX15" fmla="*/ 4062103 w 6278741"/>
                <a:gd name="connsiteY15" fmla="*/ 357554 h 2981127"/>
                <a:gd name="connsiteX16" fmla="*/ 2928473 w 6278741"/>
                <a:gd name="connsiteY16" fmla="*/ 769610 h 2981127"/>
                <a:gd name="connsiteX17" fmla="*/ 2032648 w 6278741"/>
                <a:gd name="connsiteY17" fmla="*/ 1248687 h 2981127"/>
                <a:gd name="connsiteX18" fmla="*/ 493404 w 6278741"/>
                <a:gd name="connsiteY18" fmla="*/ 2464777 h 2981127"/>
                <a:gd name="connsiteX19" fmla="*/ 14842 w 6278741"/>
                <a:gd name="connsiteY19" fmla="*/ 2941449 h 2981127"/>
                <a:gd name="connsiteX0" fmla="*/ 14842 w 6278741"/>
                <a:gd name="connsiteY0" fmla="*/ 2941449 h 2981127"/>
                <a:gd name="connsiteX1" fmla="*/ 247219 w 6278741"/>
                <a:gd name="connsiteY1" fmla="*/ 2605454 h 2981127"/>
                <a:gd name="connsiteX2" fmla="*/ 493404 w 6278741"/>
                <a:gd name="connsiteY2" fmla="*/ 2230315 h 2981127"/>
                <a:gd name="connsiteX3" fmla="*/ 946116 w 6278741"/>
                <a:gd name="connsiteY3" fmla="*/ 1513320 h 2981127"/>
                <a:gd name="connsiteX4" fmla="*/ 1433816 w 6278741"/>
                <a:gd name="connsiteY4" fmla="*/ 905921 h 2981127"/>
                <a:gd name="connsiteX5" fmla="*/ 1907853 w 6278741"/>
                <a:gd name="connsiteY5" fmla="*/ 535459 h 2981127"/>
                <a:gd name="connsiteX6" fmla="*/ 2457466 w 6278741"/>
                <a:gd name="connsiteY6" fmla="*/ 278660 h 2981127"/>
                <a:gd name="connsiteX7" fmla="*/ 2891780 w 6278741"/>
                <a:gd name="connsiteY7" fmla="*/ 174496 h 2981127"/>
                <a:gd name="connsiteX8" fmla="*/ 3740696 w 6278741"/>
                <a:gd name="connsiteY8" fmla="*/ 73269 h 2981127"/>
                <a:gd name="connsiteX9" fmla="*/ 4184801 w 6278741"/>
                <a:gd name="connsiteY9" fmla="*/ 35441 h 2981127"/>
                <a:gd name="connsiteX10" fmla="*/ 4698521 w 6278741"/>
                <a:gd name="connsiteY10" fmla="*/ 3563 h 2981127"/>
                <a:gd name="connsiteX11" fmla="*/ 5054006 w 6278741"/>
                <a:gd name="connsiteY11" fmla="*/ 3563 h 2981127"/>
                <a:gd name="connsiteX12" fmla="*/ 5758041 w 6278741"/>
                <a:gd name="connsiteY12" fmla="*/ 0 h 2981127"/>
                <a:gd name="connsiteX13" fmla="*/ 6278741 w 6278741"/>
                <a:gd name="connsiteY13" fmla="*/ 12700 h 2981127"/>
                <a:gd name="connsiteX14" fmla="*/ 5393715 w 6278741"/>
                <a:gd name="connsiteY14" fmla="*/ 89678 h 2981127"/>
                <a:gd name="connsiteX15" fmla="*/ 4062103 w 6278741"/>
                <a:gd name="connsiteY15" fmla="*/ 357554 h 2981127"/>
                <a:gd name="connsiteX16" fmla="*/ 2928473 w 6278741"/>
                <a:gd name="connsiteY16" fmla="*/ 769610 h 2981127"/>
                <a:gd name="connsiteX17" fmla="*/ 2032648 w 6278741"/>
                <a:gd name="connsiteY17" fmla="*/ 1248687 h 2981127"/>
                <a:gd name="connsiteX18" fmla="*/ 493404 w 6278741"/>
                <a:gd name="connsiteY18" fmla="*/ 2464777 h 2981127"/>
                <a:gd name="connsiteX19" fmla="*/ 14842 w 6278741"/>
                <a:gd name="connsiteY19" fmla="*/ 2941449 h 2981127"/>
                <a:gd name="connsiteX0" fmla="*/ 14842 w 6278741"/>
                <a:gd name="connsiteY0" fmla="*/ 2941449 h 2981127"/>
                <a:gd name="connsiteX1" fmla="*/ 247219 w 6278741"/>
                <a:gd name="connsiteY1" fmla="*/ 2605454 h 2981127"/>
                <a:gd name="connsiteX2" fmla="*/ 493404 w 6278741"/>
                <a:gd name="connsiteY2" fmla="*/ 2230315 h 2981127"/>
                <a:gd name="connsiteX3" fmla="*/ 946116 w 6278741"/>
                <a:gd name="connsiteY3" fmla="*/ 1513320 h 2981127"/>
                <a:gd name="connsiteX4" fmla="*/ 1433816 w 6278741"/>
                <a:gd name="connsiteY4" fmla="*/ 905921 h 2981127"/>
                <a:gd name="connsiteX5" fmla="*/ 1907853 w 6278741"/>
                <a:gd name="connsiteY5" fmla="*/ 535459 h 2981127"/>
                <a:gd name="connsiteX6" fmla="*/ 2436964 w 6278741"/>
                <a:gd name="connsiteY6" fmla="*/ 278660 h 2981127"/>
                <a:gd name="connsiteX7" fmla="*/ 2891780 w 6278741"/>
                <a:gd name="connsiteY7" fmla="*/ 174496 h 2981127"/>
                <a:gd name="connsiteX8" fmla="*/ 3740696 w 6278741"/>
                <a:gd name="connsiteY8" fmla="*/ 73269 h 2981127"/>
                <a:gd name="connsiteX9" fmla="*/ 4184801 w 6278741"/>
                <a:gd name="connsiteY9" fmla="*/ 35441 h 2981127"/>
                <a:gd name="connsiteX10" fmla="*/ 4698521 w 6278741"/>
                <a:gd name="connsiteY10" fmla="*/ 3563 h 2981127"/>
                <a:gd name="connsiteX11" fmla="*/ 5054006 w 6278741"/>
                <a:gd name="connsiteY11" fmla="*/ 3563 h 2981127"/>
                <a:gd name="connsiteX12" fmla="*/ 5758041 w 6278741"/>
                <a:gd name="connsiteY12" fmla="*/ 0 h 2981127"/>
                <a:gd name="connsiteX13" fmla="*/ 6278741 w 6278741"/>
                <a:gd name="connsiteY13" fmla="*/ 12700 h 2981127"/>
                <a:gd name="connsiteX14" fmla="*/ 5393715 w 6278741"/>
                <a:gd name="connsiteY14" fmla="*/ 89678 h 2981127"/>
                <a:gd name="connsiteX15" fmla="*/ 4062103 w 6278741"/>
                <a:gd name="connsiteY15" fmla="*/ 357554 h 2981127"/>
                <a:gd name="connsiteX16" fmla="*/ 2928473 w 6278741"/>
                <a:gd name="connsiteY16" fmla="*/ 769610 h 2981127"/>
                <a:gd name="connsiteX17" fmla="*/ 2032648 w 6278741"/>
                <a:gd name="connsiteY17" fmla="*/ 1248687 h 2981127"/>
                <a:gd name="connsiteX18" fmla="*/ 493404 w 6278741"/>
                <a:gd name="connsiteY18" fmla="*/ 2464777 h 2981127"/>
                <a:gd name="connsiteX19" fmla="*/ 14842 w 6278741"/>
                <a:gd name="connsiteY19" fmla="*/ 2941449 h 2981127"/>
                <a:gd name="connsiteX0" fmla="*/ 14842 w 6278741"/>
                <a:gd name="connsiteY0" fmla="*/ 2941449 h 2981127"/>
                <a:gd name="connsiteX1" fmla="*/ 247219 w 6278741"/>
                <a:gd name="connsiteY1" fmla="*/ 2605454 h 2981127"/>
                <a:gd name="connsiteX2" fmla="*/ 493404 w 6278741"/>
                <a:gd name="connsiteY2" fmla="*/ 2230315 h 2981127"/>
                <a:gd name="connsiteX3" fmla="*/ 946116 w 6278741"/>
                <a:gd name="connsiteY3" fmla="*/ 1513320 h 2981127"/>
                <a:gd name="connsiteX4" fmla="*/ 1433816 w 6278741"/>
                <a:gd name="connsiteY4" fmla="*/ 905921 h 2981127"/>
                <a:gd name="connsiteX5" fmla="*/ 1907853 w 6278741"/>
                <a:gd name="connsiteY5" fmla="*/ 535459 h 2981127"/>
                <a:gd name="connsiteX6" fmla="*/ 2436964 w 6278741"/>
                <a:gd name="connsiteY6" fmla="*/ 278660 h 2981127"/>
                <a:gd name="connsiteX7" fmla="*/ 2891780 w 6278741"/>
                <a:gd name="connsiteY7" fmla="*/ 174496 h 2981127"/>
                <a:gd name="connsiteX8" fmla="*/ 3740696 w 6278741"/>
                <a:gd name="connsiteY8" fmla="*/ 73269 h 2981127"/>
                <a:gd name="connsiteX9" fmla="*/ 4184801 w 6278741"/>
                <a:gd name="connsiteY9" fmla="*/ 35441 h 2981127"/>
                <a:gd name="connsiteX10" fmla="*/ 4698521 w 6278741"/>
                <a:gd name="connsiteY10" fmla="*/ 3563 h 2981127"/>
                <a:gd name="connsiteX11" fmla="*/ 5054006 w 6278741"/>
                <a:gd name="connsiteY11" fmla="*/ 3563 h 2981127"/>
                <a:gd name="connsiteX12" fmla="*/ 5758041 w 6278741"/>
                <a:gd name="connsiteY12" fmla="*/ 0 h 2981127"/>
                <a:gd name="connsiteX13" fmla="*/ 6278741 w 6278741"/>
                <a:gd name="connsiteY13" fmla="*/ 12700 h 2981127"/>
                <a:gd name="connsiteX14" fmla="*/ 5397815 w 6278741"/>
                <a:gd name="connsiteY14" fmla="*/ 106080 h 2981127"/>
                <a:gd name="connsiteX15" fmla="*/ 4062103 w 6278741"/>
                <a:gd name="connsiteY15" fmla="*/ 357554 h 2981127"/>
                <a:gd name="connsiteX16" fmla="*/ 2928473 w 6278741"/>
                <a:gd name="connsiteY16" fmla="*/ 769610 h 2981127"/>
                <a:gd name="connsiteX17" fmla="*/ 2032648 w 6278741"/>
                <a:gd name="connsiteY17" fmla="*/ 1248687 h 2981127"/>
                <a:gd name="connsiteX18" fmla="*/ 493404 w 6278741"/>
                <a:gd name="connsiteY18" fmla="*/ 2464777 h 2981127"/>
                <a:gd name="connsiteX19" fmla="*/ 14842 w 6278741"/>
                <a:gd name="connsiteY19" fmla="*/ 2941449 h 2981127"/>
                <a:gd name="connsiteX0" fmla="*/ 14842 w 6278741"/>
                <a:gd name="connsiteY0" fmla="*/ 2945720 h 2985398"/>
                <a:gd name="connsiteX1" fmla="*/ 247219 w 6278741"/>
                <a:gd name="connsiteY1" fmla="*/ 2609725 h 2985398"/>
                <a:gd name="connsiteX2" fmla="*/ 493404 w 6278741"/>
                <a:gd name="connsiteY2" fmla="*/ 2234586 h 2985398"/>
                <a:gd name="connsiteX3" fmla="*/ 946116 w 6278741"/>
                <a:gd name="connsiteY3" fmla="*/ 1517591 h 2985398"/>
                <a:gd name="connsiteX4" fmla="*/ 1433816 w 6278741"/>
                <a:gd name="connsiteY4" fmla="*/ 910192 h 2985398"/>
                <a:gd name="connsiteX5" fmla="*/ 1907853 w 6278741"/>
                <a:gd name="connsiteY5" fmla="*/ 539730 h 2985398"/>
                <a:gd name="connsiteX6" fmla="*/ 2436964 w 6278741"/>
                <a:gd name="connsiteY6" fmla="*/ 282931 h 2985398"/>
                <a:gd name="connsiteX7" fmla="*/ 2891780 w 6278741"/>
                <a:gd name="connsiteY7" fmla="*/ 178767 h 2985398"/>
                <a:gd name="connsiteX8" fmla="*/ 3740696 w 6278741"/>
                <a:gd name="connsiteY8" fmla="*/ 77540 h 2985398"/>
                <a:gd name="connsiteX9" fmla="*/ 4184801 w 6278741"/>
                <a:gd name="connsiteY9" fmla="*/ 39712 h 2985398"/>
                <a:gd name="connsiteX10" fmla="*/ 4698521 w 6278741"/>
                <a:gd name="connsiteY10" fmla="*/ 7834 h 2985398"/>
                <a:gd name="connsiteX11" fmla="*/ 4819324 w 6278741"/>
                <a:gd name="connsiteY11" fmla="*/ 0 h 2985398"/>
                <a:gd name="connsiteX12" fmla="*/ 5054006 w 6278741"/>
                <a:gd name="connsiteY12" fmla="*/ 7834 h 2985398"/>
                <a:gd name="connsiteX13" fmla="*/ 5758041 w 6278741"/>
                <a:gd name="connsiteY13" fmla="*/ 4271 h 2985398"/>
                <a:gd name="connsiteX14" fmla="*/ 6278741 w 6278741"/>
                <a:gd name="connsiteY14" fmla="*/ 16971 h 2985398"/>
                <a:gd name="connsiteX15" fmla="*/ 5397815 w 6278741"/>
                <a:gd name="connsiteY15" fmla="*/ 110351 h 2985398"/>
                <a:gd name="connsiteX16" fmla="*/ 4062103 w 6278741"/>
                <a:gd name="connsiteY16" fmla="*/ 361825 h 2985398"/>
                <a:gd name="connsiteX17" fmla="*/ 2928473 w 6278741"/>
                <a:gd name="connsiteY17" fmla="*/ 773881 h 2985398"/>
                <a:gd name="connsiteX18" fmla="*/ 2032648 w 6278741"/>
                <a:gd name="connsiteY18" fmla="*/ 1252958 h 2985398"/>
                <a:gd name="connsiteX19" fmla="*/ 493404 w 6278741"/>
                <a:gd name="connsiteY19" fmla="*/ 2469048 h 2985398"/>
                <a:gd name="connsiteX20" fmla="*/ 14842 w 6278741"/>
                <a:gd name="connsiteY20" fmla="*/ 2945720 h 2985398"/>
                <a:gd name="connsiteX0" fmla="*/ 14842 w 6278741"/>
                <a:gd name="connsiteY0" fmla="*/ 2945720 h 2985398"/>
                <a:gd name="connsiteX1" fmla="*/ 247219 w 6278741"/>
                <a:gd name="connsiteY1" fmla="*/ 2609725 h 2985398"/>
                <a:gd name="connsiteX2" fmla="*/ 493404 w 6278741"/>
                <a:gd name="connsiteY2" fmla="*/ 2234586 h 2985398"/>
                <a:gd name="connsiteX3" fmla="*/ 946116 w 6278741"/>
                <a:gd name="connsiteY3" fmla="*/ 1517591 h 2985398"/>
                <a:gd name="connsiteX4" fmla="*/ 1433816 w 6278741"/>
                <a:gd name="connsiteY4" fmla="*/ 910192 h 2985398"/>
                <a:gd name="connsiteX5" fmla="*/ 1907853 w 6278741"/>
                <a:gd name="connsiteY5" fmla="*/ 539730 h 2985398"/>
                <a:gd name="connsiteX6" fmla="*/ 2436964 w 6278741"/>
                <a:gd name="connsiteY6" fmla="*/ 282931 h 2985398"/>
                <a:gd name="connsiteX7" fmla="*/ 2891780 w 6278741"/>
                <a:gd name="connsiteY7" fmla="*/ 178767 h 2985398"/>
                <a:gd name="connsiteX8" fmla="*/ 3740696 w 6278741"/>
                <a:gd name="connsiteY8" fmla="*/ 77540 h 2985398"/>
                <a:gd name="connsiteX9" fmla="*/ 4184801 w 6278741"/>
                <a:gd name="connsiteY9" fmla="*/ 39712 h 2985398"/>
                <a:gd name="connsiteX10" fmla="*/ 4698521 w 6278741"/>
                <a:gd name="connsiteY10" fmla="*/ 7834 h 2985398"/>
                <a:gd name="connsiteX11" fmla="*/ 4819324 w 6278741"/>
                <a:gd name="connsiteY11" fmla="*/ 0 h 2985398"/>
                <a:gd name="connsiteX12" fmla="*/ 5054006 w 6278741"/>
                <a:gd name="connsiteY12" fmla="*/ 7834 h 2985398"/>
                <a:gd name="connsiteX13" fmla="*/ 5741639 w 6278741"/>
                <a:gd name="connsiteY13" fmla="*/ 20673 h 2985398"/>
                <a:gd name="connsiteX14" fmla="*/ 6278741 w 6278741"/>
                <a:gd name="connsiteY14" fmla="*/ 16971 h 2985398"/>
                <a:gd name="connsiteX15" fmla="*/ 5397815 w 6278741"/>
                <a:gd name="connsiteY15" fmla="*/ 110351 h 2985398"/>
                <a:gd name="connsiteX16" fmla="*/ 4062103 w 6278741"/>
                <a:gd name="connsiteY16" fmla="*/ 361825 h 2985398"/>
                <a:gd name="connsiteX17" fmla="*/ 2928473 w 6278741"/>
                <a:gd name="connsiteY17" fmla="*/ 773881 h 2985398"/>
                <a:gd name="connsiteX18" fmla="*/ 2032648 w 6278741"/>
                <a:gd name="connsiteY18" fmla="*/ 1252958 h 2985398"/>
                <a:gd name="connsiteX19" fmla="*/ 493404 w 6278741"/>
                <a:gd name="connsiteY19" fmla="*/ 2469048 h 2985398"/>
                <a:gd name="connsiteX20" fmla="*/ 14842 w 6278741"/>
                <a:gd name="connsiteY20" fmla="*/ 2945720 h 2985398"/>
                <a:gd name="connsiteX0" fmla="*/ 14842 w 6278741"/>
                <a:gd name="connsiteY0" fmla="*/ 2945720 h 2985398"/>
                <a:gd name="connsiteX1" fmla="*/ 247219 w 6278741"/>
                <a:gd name="connsiteY1" fmla="*/ 2609725 h 2985398"/>
                <a:gd name="connsiteX2" fmla="*/ 493404 w 6278741"/>
                <a:gd name="connsiteY2" fmla="*/ 2234586 h 2985398"/>
                <a:gd name="connsiteX3" fmla="*/ 946116 w 6278741"/>
                <a:gd name="connsiteY3" fmla="*/ 1517591 h 2985398"/>
                <a:gd name="connsiteX4" fmla="*/ 1433816 w 6278741"/>
                <a:gd name="connsiteY4" fmla="*/ 910192 h 2985398"/>
                <a:gd name="connsiteX5" fmla="*/ 1907853 w 6278741"/>
                <a:gd name="connsiteY5" fmla="*/ 539730 h 2985398"/>
                <a:gd name="connsiteX6" fmla="*/ 2436964 w 6278741"/>
                <a:gd name="connsiteY6" fmla="*/ 282931 h 2985398"/>
                <a:gd name="connsiteX7" fmla="*/ 2891780 w 6278741"/>
                <a:gd name="connsiteY7" fmla="*/ 178767 h 2985398"/>
                <a:gd name="connsiteX8" fmla="*/ 3740696 w 6278741"/>
                <a:gd name="connsiteY8" fmla="*/ 77540 h 2985398"/>
                <a:gd name="connsiteX9" fmla="*/ 4184801 w 6278741"/>
                <a:gd name="connsiteY9" fmla="*/ 39712 h 2985398"/>
                <a:gd name="connsiteX10" fmla="*/ 4698521 w 6278741"/>
                <a:gd name="connsiteY10" fmla="*/ 7834 h 2985398"/>
                <a:gd name="connsiteX11" fmla="*/ 4819324 w 6278741"/>
                <a:gd name="connsiteY11" fmla="*/ 0 h 2985398"/>
                <a:gd name="connsiteX12" fmla="*/ 5054006 w 6278741"/>
                <a:gd name="connsiteY12" fmla="*/ 7834 h 2985398"/>
                <a:gd name="connsiteX13" fmla="*/ 5741639 w 6278741"/>
                <a:gd name="connsiteY13" fmla="*/ 20673 h 2985398"/>
                <a:gd name="connsiteX14" fmla="*/ 6278741 w 6278741"/>
                <a:gd name="connsiteY14" fmla="*/ 16971 h 2985398"/>
                <a:gd name="connsiteX15" fmla="*/ 5397815 w 6278741"/>
                <a:gd name="connsiteY15" fmla="*/ 110351 h 2985398"/>
                <a:gd name="connsiteX16" fmla="*/ 4062103 w 6278741"/>
                <a:gd name="connsiteY16" fmla="*/ 361825 h 2985398"/>
                <a:gd name="connsiteX17" fmla="*/ 2928473 w 6278741"/>
                <a:gd name="connsiteY17" fmla="*/ 773881 h 2985398"/>
                <a:gd name="connsiteX18" fmla="*/ 2032648 w 6278741"/>
                <a:gd name="connsiteY18" fmla="*/ 1252958 h 2985398"/>
                <a:gd name="connsiteX19" fmla="*/ 493404 w 6278741"/>
                <a:gd name="connsiteY19" fmla="*/ 2469048 h 2985398"/>
                <a:gd name="connsiteX20" fmla="*/ 14842 w 6278741"/>
                <a:gd name="connsiteY20" fmla="*/ 2945720 h 2985398"/>
                <a:gd name="connsiteX0" fmla="*/ 14842 w 6278741"/>
                <a:gd name="connsiteY0" fmla="*/ 2945720 h 2985398"/>
                <a:gd name="connsiteX1" fmla="*/ 247219 w 6278741"/>
                <a:gd name="connsiteY1" fmla="*/ 2609725 h 2985398"/>
                <a:gd name="connsiteX2" fmla="*/ 493404 w 6278741"/>
                <a:gd name="connsiteY2" fmla="*/ 2234586 h 2985398"/>
                <a:gd name="connsiteX3" fmla="*/ 946116 w 6278741"/>
                <a:gd name="connsiteY3" fmla="*/ 1517591 h 2985398"/>
                <a:gd name="connsiteX4" fmla="*/ 1433816 w 6278741"/>
                <a:gd name="connsiteY4" fmla="*/ 910192 h 2985398"/>
                <a:gd name="connsiteX5" fmla="*/ 1907853 w 6278741"/>
                <a:gd name="connsiteY5" fmla="*/ 539730 h 2985398"/>
                <a:gd name="connsiteX6" fmla="*/ 2436964 w 6278741"/>
                <a:gd name="connsiteY6" fmla="*/ 282931 h 2985398"/>
                <a:gd name="connsiteX7" fmla="*/ 2891780 w 6278741"/>
                <a:gd name="connsiteY7" fmla="*/ 178767 h 2985398"/>
                <a:gd name="connsiteX8" fmla="*/ 3740696 w 6278741"/>
                <a:gd name="connsiteY8" fmla="*/ 77540 h 2985398"/>
                <a:gd name="connsiteX9" fmla="*/ 4184801 w 6278741"/>
                <a:gd name="connsiteY9" fmla="*/ 39712 h 2985398"/>
                <a:gd name="connsiteX10" fmla="*/ 4698521 w 6278741"/>
                <a:gd name="connsiteY10" fmla="*/ 7834 h 2985398"/>
                <a:gd name="connsiteX11" fmla="*/ 4819324 w 6278741"/>
                <a:gd name="connsiteY11" fmla="*/ 0 h 2985398"/>
                <a:gd name="connsiteX12" fmla="*/ 5054006 w 6278741"/>
                <a:gd name="connsiteY12" fmla="*/ 7834 h 2985398"/>
                <a:gd name="connsiteX13" fmla="*/ 5741639 w 6278741"/>
                <a:gd name="connsiteY13" fmla="*/ 20673 h 2985398"/>
                <a:gd name="connsiteX14" fmla="*/ 6278741 w 6278741"/>
                <a:gd name="connsiteY14" fmla="*/ 16971 h 2985398"/>
                <a:gd name="connsiteX15" fmla="*/ 5819833 w 6278741"/>
                <a:gd name="connsiteY15" fmla="*/ 49205 h 2985398"/>
                <a:gd name="connsiteX16" fmla="*/ 5397815 w 6278741"/>
                <a:gd name="connsiteY16" fmla="*/ 110351 h 2985398"/>
                <a:gd name="connsiteX17" fmla="*/ 4062103 w 6278741"/>
                <a:gd name="connsiteY17" fmla="*/ 361825 h 2985398"/>
                <a:gd name="connsiteX18" fmla="*/ 2928473 w 6278741"/>
                <a:gd name="connsiteY18" fmla="*/ 773881 h 2985398"/>
                <a:gd name="connsiteX19" fmla="*/ 2032648 w 6278741"/>
                <a:gd name="connsiteY19" fmla="*/ 1252958 h 2985398"/>
                <a:gd name="connsiteX20" fmla="*/ 493404 w 6278741"/>
                <a:gd name="connsiteY20" fmla="*/ 2469048 h 2985398"/>
                <a:gd name="connsiteX21" fmla="*/ 14842 w 6278741"/>
                <a:gd name="connsiteY21" fmla="*/ 2945720 h 2985398"/>
                <a:gd name="connsiteX0" fmla="*/ 14842 w 6188531"/>
                <a:gd name="connsiteY0" fmla="*/ 2945720 h 2985398"/>
                <a:gd name="connsiteX1" fmla="*/ 247219 w 6188531"/>
                <a:gd name="connsiteY1" fmla="*/ 2609725 h 2985398"/>
                <a:gd name="connsiteX2" fmla="*/ 493404 w 6188531"/>
                <a:gd name="connsiteY2" fmla="*/ 2234586 h 2985398"/>
                <a:gd name="connsiteX3" fmla="*/ 946116 w 6188531"/>
                <a:gd name="connsiteY3" fmla="*/ 1517591 h 2985398"/>
                <a:gd name="connsiteX4" fmla="*/ 1433816 w 6188531"/>
                <a:gd name="connsiteY4" fmla="*/ 910192 h 2985398"/>
                <a:gd name="connsiteX5" fmla="*/ 1907853 w 6188531"/>
                <a:gd name="connsiteY5" fmla="*/ 539730 h 2985398"/>
                <a:gd name="connsiteX6" fmla="*/ 2436964 w 6188531"/>
                <a:gd name="connsiteY6" fmla="*/ 282931 h 2985398"/>
                <a:gd name="connsiteX7" fmla="*/ 2891780 w 6188531"/>
                <a:gd name="connsiteY7" fmla="*/ 178767 h 2985398"/>
                <a:gd name="connsiteX8" fmla="*/ 3740696 w 6188531"/>
                <a:gd name="connsiteY8" fmla="*/ 77540 h 2985398"/>
                <a:gd name="connsiteX9" fmla="*/ 4184801 w 6188531"/>
                <a:gd name="connsiteY9" fmla="*/ 39712 h 2985398"/>
                <a:gd name="connsiteX10" fmla="*/ 4698521 w 6188531"/>
                <a:gd name="connsiteY10" fmla="*/ 7834 h 2985398"/>
                <a:gd name="connsiteX11" fmla="*/ 4819324 w 6188531"/>
                <a:gd name="connsiteY11" fmla="*/ 0 h 2985398"/>
                <a:gd name="connsiteX12" fmla="*/ 5054006 w 6188531"/>
                <a:gd name="connsiteY12" fmla="*/ 7834 h 2985398"/>
                <a:gd name="connsiteX13" fmla="*/ 5741639 w 6188531"/>
                <a:gd name="connsiteY13" fmla="*/ 20673 h 2985398"/>
                <a:gd name="connsiteX14" fmla="*/ 6188531 w 6188531"/>
                <a:gd name="connsiteY14" fmla="*/ 16971 h 2985398"/>
                <a:gd name="connsiteX15" fmla="*/ 5819833 w 6188531"/>
                <a:gd name="connsiteY15" fmla="*/ 49205 h 2985398"/>
                <a:gd name="connsiteX16" fmla="*/ 5397815 w 6188531"/>
                <a:gd name="connsiteY16" fmla="*/ 110351 h 2985398"/>
                <a:gd name="connsiteX17" fmla="*/ 4062103 w 6188531"/>
                <a:gd name="connsiteY17" fmla="*/ 361825 h 2985398"/>
                <a:gd name="connsiteX18" fmla="*/ 2928473 w 6188531"/>
                <a:gd name="connsiteY18" fmla="*/ 773881 h 2985398"/>
                <a:gd name="connsiteX19" fmla="*/ 2032648 w 6188531"/>
                <a:gd name="connsiteY19" fmla="*/ 1252958 h 2985398"/>
                <a:gd name="connsiteX20" fmla="*/ 493404 w 6188531"/>
                <a:gd name="connsiteY20" fmla="*/ 2469048 h 2985398"/>
                <a:gd name="connsiteX21" fmla="*/ 14842 w 6188531"/>
                <a:gd name="connsiteY21" fmla="*/ 2945720 h 2985398"/>
                <a:gd name="connsiteX0" fmla="*/ 14842 w 6188531"/>
                <a:gd name="connsiteY0" fmla="*/ 2945720 h 2985398"/>
                <a:gd name="connsiteX1" fmla="*/ 247219 w 6188531"/>
                <a:gd name="connsiteY1" fmla="*/ 2609725 h 2985398"/>
                <a:gd name="connsiteX2" fmla="*/ 493404 w 6188531"/>
                <a:gd name="connsiteY2" fmla="*/ 2234586 h 2985398"/>
                <a:gd name="connsiteX3" fmla="*/ 946116 w 6188531"/>
                <a:gd name="connsiteY3" fmla="*/ 1517591 h 2985398"/>
                <a:gd name="connsiteX4" fmla="*/ 1433816 w 6188531"/>
                <a:gd name="connsiteY4" fmla="*/ 910192 h 2985398"/>
                <a:gd name="connsiteX5" fmla="*/ 1907853 w 6188531"/>
                <a:gd name="connsiteY5" fmla="*/ 539730 h 2985398"/>
                <a:gd name="connsiteX6" fmla="*/ 2436964 w 6188531"/>
                <a:gd name="connsiteY6" fmla="*/ 282931 h 2985398"/>
                <a:gd name="connsiteX7" fmla="*/ 2891780 w 6188531"/>
                <a:gd name="connsiteY7" fmla="*/ 178767 h 2985398"/>
                <a:gd name="connsiteX8" fmla="*/ 3740696 w 6188531"/>
                <a:gd name="connsiteY8" fmla="*/ 77540 h 2985398"/>
                <a:gd name="connsiteX9" fmla="*/ 4184801 w 6188531"/>
                <a:gd name="connsiteY9" fmla="*/ 39712 h 2985398"/>
                <a:gd name="connsiteX10" fmla="*/ 4698521 w 6188531"/>
                <a:gd name="connsiteY10" fmla="*/ 7834 h 2985398"/>
                <a:gd name="connsiteX11" fmla="*/ 4819324 w 6188531"/>
                <a:gd name="connsiteY11" fmla="*/ 0 h 2985398"/>
                <a:gd name="connsiteX12" fmla="*/ 5054006 w 6188531"/>
                <a:gd name="connsiteY12" fmla="*/ 7834 h 2985398"/>
                <a:gd name="connsiteX13" fmla="*/ 5741639 w 6188531"/>
                <a:gd name="connsiteY13" fmla="*/ 20673 h 2985398"/>
                <a:gd name="connsiteX14" fmla="*/ 6188531 w 6188531"/>
                <a:gd name="connsiteY14" fmla="*/ 16971 h 2985398"/>
                <a:gd name="connsiteX15" fmla="*/ 5807532 w 6188531"/>
                <a:gd name="connsiteY15" fmla="*/ 57406 h 2985398"/>
                <a:gd name="connsiteX16" fmla="*/ 5397815 w 6188531"/>
                <a:gd name="connsiteY16" fmla="*/ 110351 h 2985398"/>
                <a:gd name="connsiteX17" fmla="*/ 4062103 w 6188531"/>
                <a:gd name="connsiteY17" fmla="*/ 361825 h 2985398"/>
                <a:gd name="connsiteX18" fmla="*/ 2928473 w 6188531"/>
                <a:gd name="connsiteY18" fmla="*/ 773881 h 2985398"/>
                <a:gd name="connsiteX19" fmla="*/ 2032648 w 6188531"/>
                <a:gd name="connsiteY19" fmla="*/ 1252958 h 2985398"/>
                <a:gd name="connsiteX20" fmla="*/ 493404 w 6188531"/>
                <a:gd name="connsiteY20" fmla="*/ 2469048 h 2985398"/>
                <a:gd name="connsiteX21" fmla="*/ 14842 w 6188531"/>
                <a:gd name="connsiteY21" fmla="*/ 2945720 h 2985398"/>
                <a:gd name="connsiteX0" fmla="*/ 14842 w 6188531"/>
                <a:gd name="connsiteY0" fmla="*/ 2945720 h 2985398"/>
                <a:gd name="connsiteX1" fmla="*/ 247219 w 6188531"/>
                <a:gd name="connsiteY1" fmla="*/ 2609725 h 2985398"/>
                <a:gd name="connsiteX2" fmla="*/ 493404 w 6188531"/>
                <a:gd name="connsiteY2" fmla="*/ 2234586 h 2985398"/>
                <a:gd name="connsiteX3" fmla="*/ 946116 w 6188531"/>
                <a:gd name="connsiteY3" fmla="*/ 1517591 h 2985398"/>
                <a:gd name="connsiteX4" fmla="*/ 1433816 w 6188531"/>
                <a:gd name="connsiteY4" fmla="*/ 910192 h 2985398"/>
                <a:gd name="connsiteX5" fmla="*/ 1907853 w 6188531"/>
                <a:gd name="connsiteY5" fmla="*/ 539730 h 2985398"/>
                <a:gd name="connsiteX6" fmla="*/ 2436964 w 6188531"/>
                <a:gd name="connsiteY6" fmla="*/ 282931 h 2985398"/>
                <a:gd name="connsiteX7" fmla="*/ 2891780 w 6188531"/>
                <a:gd name="connsiteY7" fmla="*/ 178767 h 2985398"/>
                <a:gd name="connsiteX8" fmla="*/ 3740696 w 6188531"/>
                <a:gd name="connsiteY8" fmla="*/ 77540 h 2985398"/>
                <a:gd name="connsiteX9" fmla="*/ 4184801 w 6188531"/>
                <a:gd name="connsiteY9" fmla="*/ 39712 h 2985398"/>
                <a:gd name="connsiteX10" fmla="*/ 4698521 w 6188531"/>
                <a:gd name="connsiteY10" fmla="*/ 7834 h 2985398"/>
                <a:gd name="connsiteX11" fmla="*/ 4819324 w 6188531"/>
                <a:gd name="connsiteY11" fmla="*/ 0 h 2985398"/>
                <a:gd name="connsiteX12" fmla="*/ 5144215 w 6188531"/>
                <a:gd name="connsiteY12" fmla="*/ 3733 h 2985398"/>
                <a:gd name="connsiteX13" fmla="*/ 5741639 w 6188531"/>
                <a:gd name="connsiteY13" fmla="*/ 20673 h 2985398"/>
                <a:gd name="connsiteX14" fmla="*/ 6188531 w 6188531"/>
                <a:gd name="connsiteY14" fmla="*/ 16971 h 2985398"/>
                <a:gd name="connsiteX15" fmla="*/ 5807532 w 6188531"/>
                <a:gd name="connsiteY15" fmla="*/ 57406 h 2985398"/>
                <a:gd name="connsiteX16" fmla="*/ 5397815 w 6188531"/>
                <a:gd name="connsiteY16" fmla="*/ 110351 h 2985398"/>
                <a:gd name="connsiteX17" fmla="*/ 4062103 w 6188531"/>
                <a:gd name="connsiteY17" fmla="*/ 361825 h 2985398"/>
                <a:gd name="connsiteX18" fmla="*/ 2928473 w 6188531"/>
                <a:gd name="connsiteY18" fmla="*/ 773881 h 2985398"/>
                <a:gd name="connsiteX19" fmla="*/ 2032648 w 6188531"/>
                <a:gd name="connsiteY19" fmla="*/ 1252958 h 2985398"/>
                <a:gd name="connsiteX20" fmla="*/ 493404 w 6188531"/>
                <a:gd name="connsiteY20" fmla="*/ 2469048 h 2985398"/>
                <a:gd name="connsiteX21" fmla="*/ 14842 w 6188531"/>
                <a:gd name="connsiteY21" fmla="*/ 2945720 h 2985398"/>
                <a:gd name="connsiteX0" fmla="*/ 14842 w 6188531"/>
                <a:gd name="connsiteY0" fmla="*/ 2945720 h 2985398"/>
                <a:gd name="connsiteX1" fmla="*/ 247219 w 6188531"/>
                <a:gd name="connsiteY1" fmla="*/ 2609725 h 2985398"/>
                <a:gd name="connsiteX2" fmla="*/ 493404 w 6188531"/>
                <a:gd name="connsiteY2" fmla="*/ 2234586 h 2985398"/>
                <a:gd name="connsiteX3" fmla="*/ 946116 w 6188531"/>
                <a:gd name="connsiteY3" fmla="*/ 1517591 h 2985398"/>
                <a:gd name="connsiteX4" fmla="*/ 1433816 w 6188531"/>
                <a:gd name="connsiteY4" fmla="*/ 910192 h 2985398"/>
                <a:gd name="connsiteX5" fmla="*/ 1907853 w 6188531"/>
                <a:gd name="connsiteY5" fmla="*/ 539730 h 2985398"/>
                <a:gd name="connsiteX6" fmla="*/ 2436964 w 6188531"/>
                <a:gd name="connsiteY6" fmla="*/ 282931 h 2985398"/>
                <a:gd name="connsiteX7" fmla="*/ 2891780 w 6188531"/>
                <a:gd name="connsiteY7" fmla="*/ 178767 h 2985398"/>
                <a:gd name="connsiteX8" fmla="*/ 3683290 w 6188531"/>
                <a:gd name="connsiteY8" fmla="*/ 73440 h 2985398"/>
                <a:gd name="connsiteX9" fmla="*/ 4184801 w 6188531"/>
                <a:gd name="connsiteY9" fmla="*/ 39712 h 2985398"/>
                <a:gd name="connsiteX10" fmla="*/ 4698521 w 6188531"/>
                <a:gd name="connsiteY10" fmla="*/ 7834 h 2985398"/>
                <a:gd name="connsiteX11" fmla="*/ 4819324 w 6188531"/>
                <a:gd name="connsiteY11" fmla="*/ 0 h 2985398"/>
                <a:gd name="connsiteX12" fmla="*/ 5144215 w 6188531"/>
                <a:gd name="connsiteY12" fmla="*/ 3733 h 2985398"/>
                <a:gd name="connsiteX13" fmla="*/ 5741639 w 6188531"/>
                <a:gd name="connsiteY13" fmla="*/ 20673 h 2985398"/>
                <a:gd name="connsiteX14" fmla="*/ 6188531 w 6188531"/>
                <a:gd name="connsiteY14" fmla="*/ 16971 h 2985398"/>
                <a:gd name="connsiteX15" fmla="*/ 5807532 w 6188531"/>
                <a:gd name="connsiteY15" fmla="*/ 57406 h 2985398"/>
                <a:gd name="connsiteX16" fmla="*/ 5397815 w 6188531"/>
                <a:gd name="connsiteY16" fmla="*/ 110351 h 2985398"/>
                <a:gd name="connsiteX17" fmla="*/ 4062103 w 6188531"/>
                <a:gd name="connsiteY17" fmla="*/ 361825 h 2985398"/>
                <a:gd name="connsiteX18" fmla="*/ 2928473 w 6188531"/>
                <a:gd name="connsiteY18" fmla="*/ 773881 h 2985398"/>
                <a:gd name="connsiteX19" fmla="*/ 2032648 w 6188531"/>
                <a:gd name="connsiteY19" fmla="*/ 1252958 h 2985398"/>
                <a:gd name="connsiteX20" fmla="*/ 493404 w 6188531"/>
                <a:gd name="connsiteY20" fmla="*/ 2469048 h 2985398"/>
                <a:gd name="connsiteX21" fmla="*/ 14842 w 6188531"/>
                <a:gd name="connsiteY21" fmla="*/ 2945720 h 2985398"/>
                <a:gd name="connsiteX0" fmla="*/ 14842 w 6188531"/>
                <a:gd name="connsiteY0" fmla="*/ 2945720 h 2985398"/>
                <a:gd name="connsiteX1" fmla="*/ 247219 w 6188531"/>
                <a:gd name="connsiteY1" fmla="*/ 2609725 h 2985398"/>
                <a:gd name="connsiteX2" fmla="*/ 493404 w 6188531"/>
                <a:gd name="connsiteY2" fmla="*/ 2234586 h 2985398"/>
                <a:gd name="connsiteX3" fmla="*/ 946116 w 6188531"/>
                <a:gd name="connsiteY3" fmla="*/ 1517591 h 2985398"/>
                <a:gd name="connsiteX4" fmla="*/ 1433816 w 6188531"/>
                <a:gd name="connsiteY4" fmla="*/ 910192 h 2985398"/>
                <a:gd name="connsiteX5" fmla="*/ 1907853 w 6188531"/>
                <a:gd name="connsiteY5" fmla="*/ 539730 h 2985398"/>
                <a:gd name="connsiteX6" fmla="*/ 2436964 w 6188531"/>
                <a:gd name="connsiteY6" fmla="*/ 282931 h 2985398"/>
                <a:gd name="connsiteX7" fmla="*/ 2891780 w 6188531"/>
                <a:gd name="connsiteY7" fmla="*/ 178767 h 2985398"/>
                <a:gd name="connsiteX8" fmla="*/ 3683290 w 6188531"/>
                <a:gd name="connsiteY8" fmla="*/ 73440 h 2985398"/>
                <a:gd name="connsiteX9" fmla="*/ 4184801 w 6188531"/>
                <a:gd name="connsiteY9" fmla="*/ 39712 h 2985398"/>
                <a:gd name="connsiteX10" fmla="*/ 4698521 w 6188531"/>
                <a:gd name="connsiteY10" fmla="*/ 7834 h 2985398"/>
                <a:gd name="connsiteX11" fmla="*/ 4819324 w 6188531"/>
                <a:gd name="connsiteY11" fmla="*/ 0 h 2985398"/>
                <a:gd name="connsiteX12" fmla="*/ 5144215 w 6188531"/>
                <a:gd name="connsiteY12" fmla="*/ 3733 h 2985398"/>
                <a:gd name="connsiteX13" fmla="*/ 5741639 w 6188531"/>
                <a:gd name="connsiteY13" fmla="*/ 20673 h 2985398"/>
                <a:gd name="connsiteX14" fmla="*/ 6188531 w 6188531"/>
                <a:gd name="connsiteY14" fmla="*/ 16971 h 2985398"/>
                <a:gd name="connsiteX15" fmla="*/ 5807532 w 6188531"/>
                <a:gd name="connsiteY15" fmla="*/ 57406 h 2985398"/>
                <a:gd name="connsiteX16" fmla="*/ 5397815 w 6188531"/>
                <a:gd name="connsiteY16" fmla="*/ 110351 h 2985398"/>
                <a:gd name="connsiteX17" fmla="*/ 4062103 w 6188531"/>
                <a:gd name="connsiteY17" fmla="*/ 361825 h 2985398"/>
                <a:gd name="connsiteX18" fmla="*/ 2928473 w 6188531"/>
                <a:gd name="connsiteY18" fmla="*/ 773881 h 2985398"/>
                <a:gd name="connsiteX19" fmla="*/ 2032648 w 6188531"/>
                <a:gd name="connsiteY19" fmla="*/ 1252958 h 2985398"/>
                <a:gd name="connsiteX20" fmla="*/ 493404 w 6188531"/>
                <a:gd name="connsiteY20" fmla="*/ 2469048 h 2985398"/>
                <a:gd name="connsiteX21" fmla="*/ 14842 w 6188531"/>
                <a:gd name="connsiteY21" fmla="*/ 2945720 h 2985398"/>
                <a:gd name="connsiteX0" fmla="*/ 14842 w 6188531"/>
                <a:gd name="connsiteY0" fmla="*/ 2945720 h 2985398"/>
                <a:gd name="connsiteX1" fmla="*/ 247219 w 6188531"/>
                <a:gd name="connsiteY1" fmla="*/ 2609725 h 2985398"/>
                <a:gd name="connsiteX2" fmla="*/ 493404 w 6188531"/>
                <a:gd name="connsiteY2" fmla="*/ 2234586 h 2985398"/>
                <a:gd name="connsiteX3" fmla="*/ 946116 w 6188531"/>
                <a:gd name="connsiteY3" fmla="*/ 1517591 h 2985398"/>
                <a:gd name="connsiteX4" fmla="*/ 1433816 w 6188531"/>
                <a:gd name="connsiteY4" fmla="*/ 910192 h 2985398"/>
                <a:gd name="connsiteX5" fmla="*/ 1907853 w 6188531"/>
                <a:gd name="connsiteY5" fmla="*/ 539730 h 2985398"/>
                <a:gd name="connsiteX6" fmla="*/ 2436964 w 6188531"/>
                <a:gd name="connsiteY6" fmla="*/ 282931 h 2985398"/>
                <a:gd name="connsiteX7" fmla="*/ 2891780 w 6188531"/>
                <a:gd name="connsiteY7" fmla="*/ 178767 h 2985398"/>
                <a:gd name="connsiteX8" fmla="*/ 3683290 w 6188531"/>
                <a:gd name="connsiteY8" fmla="*/ 73440 h 2985398"/>
                <a:gd name="connsiteX9" fmla="*/ 4201202 w 6188531"/>
                <a:gd name="connsiteY9" fmla="*/ 31511 h 2985398"/>
                <a:gd name="connsiteX10" fmla="*/ 4698521 w 6188531"/>
                <a:gd name="connsiteY10" fmla="*/ 7834 h 2985398"/>
                <a:gd name="connsiteX11" fmla="*/ 4819324 w 6188531"/>
                <a:gd name="connsiteY11" fmla="*/ 0 h 2985398"/>
                <a:gd name="connsiteX12" fmla="*/ 5144215 w 6188531"/>
                <a:gd name="connsiteY12" fmla="*/ 3733 h 2985398"/>
                <a:gd name="connsiteX13" fmla="*/ 5741639 w 6188531"/>
                <a:gd name="connsiteY13" fmla="*/ 20673 h 2985398"/>
                <a:gd name="connsiteX14" fmla="*/ 6188531 w 6188531"/>
                <a:gd name="connsiteY14" fmla="*/ 16971 h 2985398"/>
                <a:gd name="connsiteX15" fmla="*/ 5807532 w 6188531"/>
                <a:gd name="connsiteY15" fmla="*/ 57406 h 2985398"/>
                <a:gd name="connsiteX16" fmla="*/ 5397815 w 6188531"/>
                <a:gd name="connsiteY16" fmla="*/ 110351 h 2985398"/>
                <a:gd name="connsiteX17" fmla="*/ 4062103 w 6188531"/>
                <a:gd name="connsiteY17" fmla="*/ 361825 h 2985398"/>
                <a:gd name="connsiteX18" fmla="*/ 2928473 w 6188531"/>
                <a:gd name="connsiteY18" fmla="*/ 773881 h 2985398"/>
                <a:gd name="connsiteX19" fmla="*/ 2032648 w 6188531"/>
                <a:gd name="connsiteY19" fmla="*/ 1252958 h 2985398"/>
                <a:gd name="connsiteX20" fmla="*/ 493404 w 6188531"/>
                <a:gd name="connsiteY20" fmla="*/ 2469048 h 2985398"/>
                <a:gd name="connsiteX21" fmla="*/ 14842 w 6188531"/>
                <a:gd name="connsiteY21" fmla="*/ 2945720 h 2985398"/>
                <a:gd name="connsiteX0" fmla="*/ 14842 w 6188531"/>
                <a:gd name="connsiteY0" fmla="*/ 2945720 h 2985398"/>
                <a:gd name="connsiteX1" fmla="*/ 247219 w 6188531"/>
                <a:gd name="connsiteY1" fmla="*/ 2609725 h 2985398"/>
                <a:gd name="connsiteX2" fmla="*/ 493404 w 6188531"/>
                <a:gd name="connsiteY2" fmla="*/ 2234586 h 2985398"/>
                <a:gd name="connsiteX3" fmla="*/ 946116 w 6188531"/>
                <a:gd name="connsiteY3" fmla="*/ 1517591 h 2985398"/>
                <a:gd name="connsiteX4" fmla="*/ 1433816 w 6188531"/>
                <a:gd name="connsiteY4" fmla="*/ 910192 h 2985398"/>
                <a:gd name="connsiteX5" fmla="*/ 1907853 w 6188531"/>
                <a:gd name="connsiteY5" fmla="*/ 539730 h 2985398"/>
                <a:gd name="connsiteX6" fmla="*/ 2436964 w 6188531"/>
                <a:gd name="connsiteY6" fmla="*/ 282931 h 2985398"/>
                <a:gd name="connsiteX7" fmla="*/ 2891780 w 6188531"/>
                <a:gd name="connsiteY7" fmla="*/ 178767 h 2985398"/>
                <a:gd name="connsiteX8" fmla="*/ 3683290 w 6188531"/>
                <a:gd name="connsiteY8" fmla="*/ 73440 h 2985398"/>
                <a:gd name="connsiteX9" fmla="*/ 4201202 w 6188531"/>
                <a:gd name="connsiteY9" fmla="*/ 31511 h 2985398"/>
                <a:gd name="connsiteX10" fmla="*/ 4698521 w 6188531"/>
                <a:gd name="connsiteY10" fmla="*/ 7834 h 2985398"/>
                <a:gd name="connsiteX11" fmla="*/ 4819324 w 6188531"/>
                <a:gd name="connsiteY11" fmla="*/ 0 h 2985398"/>
                <a:gd name="connsiteX12" fmla="*/ 5144215 w 6188531"/>
                <a:gd name="connsiteY12" fmla="*/ 3733 h 2985398"/>
                <a:gd name="connsiteX13" fmla="*/ 5741639 w 6188531"/>
                <a:gd name="connsiteY13" fmla="*/ 20673 h 2985398"/>
                <a:gd name="connsiteX14" fmla="*/ 6188531 w 6188531"/>
                <a:gd name="connsiteY14" fmla="*/ 16971 h 2985398"/>
                <a:gd name="connsiteX15" fmla="*/ 5807532 w 6188531"/>
                <a:gd name="connsiteY15" fmla="*/ 57406 h 2985398"/>
                <a:gd name="connsiteX16" fmla="*/ 5397815 w 6188531"/>
                <a:gd name="connsiteY16" fmla="*/ 110351 h 2985398"/>
                <a:gd name="connsiteX17" fmla="*/ 4062103 w 6188531"/>
                <a:gd name="connsiteY17" fmla="*/ 361825 h 2985398"/>
                <a:gd name="connsiteX18" fmla="*/ 2928473 w 6188531"/>
                <a:gd name="connsiteY18" fmla="*/ 773881 h 2985398"/>
                <a:gd name="connsiteX19" fmla="*/ 2032648 w 6188531"/>
                <a:gd name="connsiteY19" fmla="*/ 1252958 h 2985398"/>
                <a:gd name="connsiteX20" fmla="*/ 493404 w 6188531"/>
                <a:gd name="connsiteY20" fmla="*/ 2469048 h 2985398"/>
                <a:gd name="connsiteX21" fmla="*/ 14842 w 6188531"/>
                <a:gd name="connsiteY21" fmla="*/ 2945720 h 2985398"/>
                <a:gd name="connsiteX0" fmla="*/ 14842 w 6188531"/>
                <a:gd name="connsiteY0" fmla="*/ 2945720 h 2985398"/>
                <a:gd name="connsiteX1" fmla="*/ 247219 w 6188531"/>
                <a:gd name="connsiteY1" fmla="*/ 2609725 h 2985398"/>
                <a:gd name="connsiteX2" fmla="*/ 493404 w 6188531"/>
                <a:gd name="connsiteY2" fmla="*/ 2234586 h 2985398"/>
                <a:gd name="connsiteX3" fmla="*/ 946116 w 6188531"/>
                <a:gd name="connsiteY3" fmla="*/ 1517591 h 2985398"/>
                <a:gd name="connsiteX4" fmla="*/ 1433816 w 6188531"/>
                <a:gd name="connsiteY4" fmla="*/ 910192 h 2985398"/>
                <a:gd name="connsiteX5" fmla="*/ 1907853 w 6188531"/>
                <a:gd name="connsiteY5" fmla="*/ 539730 h 2985398"/>
                <a:gd name="connsiteX6" fmla="*/ 2436964 w 6188531"/>
                <a:gd name="connsiteY6" fmla="*/ 282931 h 2985398"/>
                <a:gd name="connsiteX7" fmla="*/ 2891780 w 6188531"/>
                <a:gd name="connsiteY7" fmla="*/ 178767 h 2985398"/>
                <a:gd name="connsiteX8" fmla="*/ 3683290 w 6188531"/>
                <a:gd name="connsiteY8" fmla="*/ 73440 h 2985398"/>
                <a:gd name="connsiteX9" fmla="*/ 4201202 w 6188531"/>
                <a:gd name="connsiteY9" fmla="*/ 31511 h 2985398"/>
                <a:gd name="connsiteX10" fmla="*/ 4698521 w 6188531"/>
                <a:gd name="connsiteY10" fmla="*/ 7834 h 2985398"/>
                <a:gd name="connsiteX11" fmla="*/ 4819324 w 6188531"/>
                <a:gd name="connsiteY11" fmla="*/ 0 h 2985398"/>
                <a:gd name="connsiteX12" fmla="*/ 5144215 w 6188531"/>
                <a:gd name="connsiteY12" fmla="*/ 3733 h 2985398"/>
                <a:gd name="connsiteX13" fmla="*/ 5741639 w 6188531"/>
                <a:gd name="connsiteY13" fmla="*/ 20673 h 2985398"/>
                <a:gd name="connsiteX14" fmla="*/ 6188531 w 6188531"/>
                <a:gd name="connsiteY14" fmla="*/ 16971 h 2985398"/>
                <a:gd name="connsiteX15" fmla="*/ 5807532 w 6188531"/>
                <a:gd name="connsiteY15" fmla="*/ 57406 h 2985398"/>
                <a:gd name="connsiteX16" fmla="*/ 5397815 w 6188531"/>
                <a:gd name="connsiteY16" fmla="*/ 110351 h 2985398"/>
                <a:gd name="connsiteX17" fmla="*/ 4062103 w 6188531"/>
                <a:gd name="connsiteY17" fmla="*/ 361825 h 2985398"/>
                <a:gd name="connsiteX18" fmla="*/ 2916172 w 6188531"/>
                <a:gd name="connsiteY18" fmla="*/ 765680 h 2985398"/>
                <a:gd name="connsiteX19" fmla="*/ 2032648 w 6188531"/>
                <a:gd name="connsiteY19" fmla="*/ 1252958 h 2985398"/>
                <a:gd name="connsiteX20" fmla="*/ 493404 w 6188531"/>
                <a:gd name="connsiteY20" fmla="*/ 2469048 h 2985398"/>
                <a:gd name="connsiteX21" fmla="*/ 14842 w 6188531"/>
                <a:gd name="connsiteY21" fmla="*/ 2945720 h 2985398"/>
                <a:gd name="connsiteX0" fmla="*/ 14842 w 6188531"/>
                <a:gd name="connsiteY0" fmla="*/ 2945720 h 2985398"/>
                <a:gd name="connsiteX1" fmla="*/ 247219 w 6188531"/>
                <a:gd name="connsiteY1" fmla="*/ 2609725 h 2985398"/>
                <a:gd name="connsiteX2" fmla="*/ 493404 w 6188531"/>
                <a:gd name="connsiteY2" fmla="*/ 2234586 h 2985398"/>
                <a:gd name="connsiteX3" fmla="*/ 946116 w 6188531"/>
                <a:gd name="connsiteY3" fmla="*/ 1517591 h 2985398"/>
                <a:gd name="connsiteX4" fmla="*/ 1433816 w 6188531"/>
                <a:gd name="connsiteY4" fmla="*/ 910192 h 2985398"/>
                <a:gd name="connsiteX5" fmla="*/ 1907853 w 6188531"/>
                <a:gd name="connsiteY5" fmla="*/ 539730 h 2985398"/>
                <a:gd name="connsiteX6" fmla="*/ 2436964 w 6188531"/>
                <a:gd name="connsiteY6" fmla="*/ 282931 h 2985398"/>
                <a:gd name="connsiteX7" fmla="*/ 2891780 w 6188531"/>
                <a:gd name="connsiteY7" fmla="*/ 178767 h 2985398"/>
                <a:gd name="connsiteX8" fmla="*/ 3683290 w 6188531"/>
                <a:gd name="connsiteY8" fmla="*/ 73440 h 2985398"/>
                <a:gd name="connsiteX9" fmla="*/ 4201202 w 6188531"/>
                <a:gd name="connsiteY9" fmla="*/ 31511 h 2985398"/>
                <a:gd name="connsiteX10" fmla="*/ 4698521 w 6188531"/>
                <a:gd name="connsiteY10" fmla="*/ 7834 h 2985398"/>
                <a:gd name="connsiteX11" fmla="*/ 4819324 w 6188531"/>
                <a:gd name="connsiteY11" fmla="*/ 0 h 2985398"/>
                <a:gd name="connsiteX12" fmla="*/ 5144215 w 6188531"/>
                <a:gd name="connsiteY12" fmla="*/ 3733 h 2985398"/>
                <a:gd name="connsiteX13" fmla="*/ 5741639 w 6188531"/>
                <a:gd name="connsiteY13" fmla="*/ 20673 h 2985398"/>
                <a:gd name="connsiteX14" fmla="*/ 6188531 w 6188531"/>
                <a:gd name="connsiteY14" fmla="*/ 16971 h 2985398"/>
                <a:gd name="connsiteX15" fmla="*/ 5807532 w 6188531"/>
                <a:gd name="connsiteY15" fmla="*/ 57406 h 2985398"/>
                <a:gd name="connsiteX16" fmla="*/ 5397815 w 6188531"/>
                <a:gd name="connsiteY16" fmla="*/ 110351 h 2985398"/>
                <a:gd name="connsiteX17" fmla="*/ 4062103 w 6188531"/>
                <a:gd name="connsiteY17" fmla="*/ 361825 h 2985398"/>
                <a:gd name="connsiteX18" fmla="*/ 2916172 w 6188531"/>
                <a:gd name="connsiteY18" fmla="*/ 765680 h 2985398"/>
                <a:gd name="connsiteX19" fmla="*/ 2032648 w 6188531"/>
                <a:gd name="connsiteY19" fmla="*/ 1252958 h 2985398"/>
                <a:gd name="connsiteX20" fmla="*/ 493404 w 6188531"/>
                <a:gd name="connsiteY20" fmla="*/ 2469048 h 2985398"/>
                <a:gd name="connsiteX21" fmla="*/ 14842 w 6188531"/>
                <a:gd name="connsiteY21" fmla="*/ 2945720 h 2985398"/>
                <a:gd name="connsiteX0" fmla="*/ 14842 w 6188531"/>
                <a:gd name="connsiteY0" fmla="*/ 2945720 h 2985398"/>
                <a:gd name="connsiteX1" fmla="*/ 247219 w 6188531"/>
                <a:gd name="connsiteY1" fmla="*/ 2609725 h 2985398"/>
                <a:gd name="connsiteX2" fmla="*/ 493404 w 6188531"/>
                <a:gd name="connsiteY2" fmla="*/ 2234586 h 2985398"/>
                <a:gd name="connsiteX3" fmla="*/ 946116 w 6188531"/>
                <a:gd name="connsiteY3" fmla="*/ 1517591 h 2985398"/>
                <a:gd name="connsiteX4" fmla="*/ 1433816 w 6188531"/>
                <a:gd name="connsiteY4" fmla="*/ 910192 h 2985398"/>
                <a:gd name="connsiteX5" fmla="*/ 1907853 w 6188531"/>
                <a:gd name="connsiteY5" fmla="*/ 539730 h 2985398"/>
                <a:gd name="connsiteX6" fmla="*/ 2436964 w 6188531"/>
                <a:gd name="connsiteY6" fmla="*/ 282931 h 2985398"/>
                <a:gd name="connsiteX7" fmla="*/ 2891780 w 6188531"/>
                <a:gd name="connsiteY7" fmla="*/ 178767 h 2985398"/>
                <a:gd name="connsiteX8" fmla="*/ 3683290 w 6188531"/>
                <a:gd name="connsiteY8" fmla="*/ 73440 h 2985398"/>
                <a:gd name="connsiteX9" fmla="*/ 4201202 w 6188531"/>
                <a:gd name="connsiteY9" fmla="*/ 31511 h 2985398"/>
                <a:gd name="connsiteX10" fmla="*/ 4698521 w 6188531"/>
                <a:gd name="connsiteY10" fmla="*/ 7834 h 2985398"/>
                <a:gd name="connsiteX11" fmla="*/ 4819324 w 6188531"/>
                <a:gd name="connsiteY11" fmla="*/ 0 h 2985398"/>
                <a:gd name="connsiteX12" fmla="*/ 5144215 w 6188531"/>
                <a:gd name="connsiteY12" fmla="*/ 3733 h 2985398"/>
                <a:gd name="connsiteX13" fmla="*/ 5741639 w 6188531"/>
                <a:gd name="connsiteY13" fmla="*/ 20673 h 2985398"/>
                <a:gd name="connsiteX14" fmla="*/ 6188531 w 6188531"/>
                <a:gd name="connsiteY14" fmla="*/ 16971 h 2985398"/>
                <a:gd name="connsiteX15" fmla="*/ 5807532 w 6188531"/>
                <a:gd name="connsiteY15" fmla="*/ 57406 h 2985398"/>
                <a:gd name="connsiteX16" fmla="*/ 5397815 w 6188531"/>
                <a:gd name="connsiteY16" fmla="*/ 110351 h 2985398"/>
                <a:gd name="connsiteX17" fmla="*/ 4062103 w 6188531"/>
                <a:gd name="connsiteY17" fmla="*/ 361825 h 2985398"/>
                <a:gd name="connsiteX18" fmla="*/ 2940775 w 6188531"/>
                <a:gd name="connsiteY18" fmla="*/ 773881 h 2985398"/>
                <a:gd name="connsiteX19" fmla="*/ 2032648 w 6188531"/>
                <a:gd name="connsiteY19" fmla="*/ 1252958 h 2985398"/>
                <a:gd name="connsiteX20" fmla="*/ 493404 w 6188531"/>
                <a:gd name="connsiteY20" fmla="*/ 2469048 h 2985398"/>
                <a:gd name="connsiteX21" fmla="*/ 14842 w 6188531"/>
                <a:gd name="connsiteY21" fmla="*/ 2945720 h 2985398"/>
                <a:gd name="connsiteX0" fmla="*/ 14842 w 6188531"/>
                <a:gd name="connsiteY0" fmla="*/ 2945720 h 2985398"/>
                <a:gd name="connsiteX1" fmla="*/ 247219 w 6188531"/>
                <a:gd name="connsiteY1" fmla="*/ 2609725 h 2985398"/>
                <a:gd name="connsiteX2" fmla="*/ 493404 w 6188531"/>
                <a:gd name="connsiteY2" fmla="*/ 2234586 h 2985398"/>
                <a:gd name="connsiteX3" fmla="*/ 946116 w 6188531"/>
                <a:gd name="connsiteY3" fmla="*/ 1517591 h 2985398"/>
                <a:gd name="connsiteX4" fmla="*/ 1433816 w 6188531"/>
                <a:gd name="connsiteY4" fmla="*/ 910192 h 2985398"/>
                <a:gd name="connsiteX5" fmla="*/ 1907853 w 6188531"/>
                <a:gd name="connsiteY5" fmla="*/ 539730 h 2985398"/>
                <a:gd name="connsiteX6" fmla="*/ 2436964 w 6188531"/>
                <a:gd name="connsiteY6" fmla="*/ 282931 h 2985398"/>
                <a:gd name="connsiteX7" fmla="*/ 2891780 w 6188531"/>
                <a:gd name="connsiteY7" fmla="*/ 178767 h 2985398"/>
                <a:gd name="connsiteX8" fmla="*/ 3683290 w 6188531"/>
                <a:gd name="connsiteY8" fmla="*/ 73440 h 2985398"/>
                <a:gd name="connsiteX9" fmla="*/ 4201202 w 6188531"/>
                <a:gd name="connsiteY9" fmla="*/ 31511 h 2985398"/>
                <a:gd name="connsiteX10" fmla="*/ 4698521 w 6188531"/>
                <a:gd name="connsiteY10" fmla="*/ 7834 h 2985398"/>
                <a:gd name="connsiteX11" fmla="*/ 4819324 w 6188531"/>
                <a:gd name="connsiteY11" fmla="*/ 0 h 2985398"/>
                <a:gd name="connsiteX12" fmla="*/ 5144215 w 6188531"/>
                <a:gd name="connsiteY12" fmla="*/ 3733 h 2985398"/>
                <a:gd name="connsiteX13" fmla="*/ 5741639 w 6188531"/>
                <a:gd name="connsiteY13" fmla="*/ 20673 h 2985398"/>
                <a:gd name="connsiteX14" fmla="*/ 6188531 w 6188531"/>
                <a:gd name="connsiteY14" fmla="*/ 16971 h 2985398"/>
                <a:gd name="connsiteX15" fmla="*/ 5807532 w 6188531"/>
                <a:gd name="connsiteY15" fmla="*/ 57406 h 2985398"/>
                <a:gd name="connsiteX16" fmla="*/ 5397815 w 6188531"/>
                <a:gd name="connsiteY16" fmla="*/ 110351 h 2985398"/>
                <a:gd name="connsiteX17" fmla="*/ 4062103 w 6188531"/>
                <a:gd name="connsiteY17" fmla="*/ 361825 h 2985398"/>
                <a:gd name="connsiteX18" fmla="*/ 2940775 w 6188531"/>
                <a:gd name="connsiteY18" fmla="*/ 773881 h 2985398"/>
                <a:gd name="connsiteX19" fmla="*/ 2032648 w 6188531"/>
                <a:gd name="connsiteY19" fmla="*/ 1252958 h 2985398"/>
                <a:gd name="connsiteX20" fmla="*/ 493404 w 6188531"/>
                <a:gd name="connsiteY20" fmla="*/ 2469048 h 2985398"/>
                <a:gd name="connsiteX21" fmla="*/ 14842 w 6188531"/>
                <a:gd name="connsiteY21" fmla="*/ 2945720 h 2985398"/>
                <a:gd name="connsiteX0" fmla="*/ 14842 w 6188531"/>
                <a:gd name="connsiteY0" fmla="*/ 2945720 h 2985398"/>
                <a:gd name="connsiteX1" fmla="*/ 247219 w 6188531"/>
                <a:gd name="connsiteY1" fmla="*/ 2609725 h 2985398"/>
                <a:gd name="connsiteX2" fmla="*/ 493404 w 6188531"/>
                <a:gd name="connsiteY2" fmla="*/ 2234586 h 2985398"/>
                <a:gd name="connsiteX3" fmla="*/ 946116 w 6188531"/>
                <a:gd name="connsiteY3" fmla="*/ 1517591 h 2985398"/>
                <a:gd name="connsiteX4" fmla="*/ 1433816 w 6188531"/>
                <a:gd name="connsiteY4" fmla="*/ 910192 h 2985398"/>
                <a:gd name="connsiteX5" fmla="*/ 1907853 w 6188531"/>
                <a:gd name="connsiteY5" fmla="*/ 539730 h 2985398"/>
                <a:gd name="connsiteX6" fmla="*/ 2436964 w 6188531"/>
                <a:gd name="connsiteY6" fmla="*/ 282931 h 2985398"/>
                <a:gd name="connsiteX7" fmla="*/ 2891780 w 6188531"/>
                <a:gd name="connsiteY7" fmla="*/ 178767 h 2985398"/>
                <a:gd name="connsiteX8" fmla="*/ 3683290 w 6188531"/>
                <a:gd name="connsiteY8" fmla="*/ 73440 h 2985398"/>
                <a:gd name="connsiteX9" fmla="*/ 4201202 w 6188531"/>
                <a:gd name="connsiteY9" fmla="*/ 31511 h 2985398"/>
                <a:gd name="connsiteX10" fmla="*/ 4698521 w 6188531"/>
                <a:gd name="connsiteY10" fmla="*/ 7834 h 2985398"/>
                <a:gd name="connsiteX11" fmla="*/ 4819324 w 6188531"/>
                <a:gd name="connsiteY11" fmla="*/ 0 h 2985398"/>
                <a:gd name="connsiteX12" fmla="*/ 5144215 w 6188531"/>
                <a:gd name="connsiteY12" fmla="*/ 3733 h 2985398"/>
                <a:gd name="connsiteX13" fmla="*/ 5741639 w 6188531"/>
                <a:gd name="connsiteY13" fmla="*/ 20673 h 2985398"/>
                <a:gd name="connsiteX14" fmla="*/ 6188531 w 6188531"/>
                <a:gd name="connsiteY14" fmla="*/ 16971 h 2985398"/>
                <a:gd name="connsiteX15" fmla="*/ 5807532 w 6188531"/>
                <a:gd name="connsiteY15" fmla="*/ 57406 h 2985398"/>
                <a:gd name="connsiteX16" fmla="*/ 5397815 w 6188531"/>
                <a:gd name="connsiteY16" fmla="*/ 110351 h 2985398"/>
                <a:gd name="connsiteX17" fmla="*/ 4062103 w 6188531"/>
                <a:gd name="connsiteY17" fmla="*/ 361825 h 2985398"/>
                <a:gd name="connsiteX18" fmla="*/ 2940775 w 6188531"/>
                <a:gd name="connsiteY18" fmla="*/ 773881 h 2985398"/>
                <a:gd name="connsiteX19" fmla="*/ 2032648 w 6188531"/>
                <a:gd name="connsiteY19" fmla="*/ 1252958 h 2985398"/>
                <a:gd name="connsiteX20" fmla="*/ 493404 w 6188531"/>
                <a:gd name="connsiteY20" fmla="*/ 2469048 h 2985398"/>
                <a:gd name="connsiteX21" fmla="*/ 14842 w 6188531"/>
                <a:gd name="connsiteY21" fmla="*/ 2945720 h 2985398"/>
                <a:gd name="connsiteX0" fmla="*/ 14842 w 6188531"/>
                <a:gd name="connsiteY0" fmla="*/ 2945720 h 2985398"/>
                <a:gd name="connsiteX1" fmla="*/ 247219 w 6188531"/>
                <a:gd name="connsiteY1" fmla="*/ 2609725 h 2985398"/>
                <a:gd name="connsiteX2" fmla="*/ 493404 w 6188531"/>
                <a:gd name="connsiteY2" fmla="*/ 2234586 h 2985398"/>
                <a:gd name="connsiteX3" fmla="*/ 946116 w 6188531"/>
                <a:gd name="connsiteY3" fmla="*/ 1517591 h 2985398"/>
                <a:gd name="connsiteX4" fmla="*/ 1433816 w 6188531"/>
                <a:gd name="connsiteY4" fmla="*/ 910192 h 2985398"/>
                <a:gd name="connsiteX5" fmla="*/ 1907853 w 6188531"/>
                <a:gd name="connsiteY5" fmla="*/ 539730 h 2985398"/>
                <a:gd name="connsiteX6" fmla="*/ 2436964 w 6188531"/>
                <a:gd name="connsiteY6" fmla="*/ 282931 h 2985398"/>
                <a:gd name="connsiteX7" fmla="*/ 2891780 w 6188531"/>
                <a:gd name="connsiteY7" fmla="*/ 178767 h 2985398"/>
                <a:gd name="connsiteX8" fmla="*/ 3683290 w 6188531"/>
                <a:gd name="connsiteY8" fmla="*/ 73440 h 2985398"/>
                <a:gd name="connsiteX9" fmla="*/ 4201202 w 6188531"/>
                <a:gd name="connsiteY9" fmla="*/ 31511 h 2985398"/>
                <a:gd name="connsiteX10" fmla="*/ 4698521 w 6188531"/>
                <a:gd name="connsiteY10" fmla="*/ 7834 h 2985398"/>
                <a:gd name="connsiteX11" fmla="*/ 4819324 w 6188531"/>
                <a:gd name="connsiteY11" fmla="*/ 0 h 2985398"/>
                <a:gd name="connsiteX12" fmla="*/ 5144215 w 6188531"/>
                <a:gd name="connsiteY12" fmla="*/ 3733 h 2985398"/>
                <a:gd name="connsiteX13" fmla="*/ 5741639 w 6188531"/>
                <a:gd name="connsiteY13" fmla="*/ 20673 h 2985398"/>
                <a:gd name="connsiteX14" fmla="*/ 6188531 w 6188531"/>
                <a:gd name="connsiteY14" fmla="*/ 16971 h 2985398"/>
                <a:gd name="connsiteX15" fmla="*/ 5807532 w 6188531"/>
                <a:gd name="connsiteY15" fmla="*/ 57406 h 2985398"/>
                <a:gd name="connsiteX16" fmla="*/ 5397815 w 6188531"/>
                <a:gd name="connsiteY16" fmla="*/ 110351 h 2985398"/>
                <a:gd name="connsiteX17" fmla="*/ 4062103 w 6188531"/>
                <a:gd name="connsiteY17" fmla="*/ 361825 h 2985398"/>
                <a:gd name="connsiteX18" fmla="*/ 2940775 w 6188531"/>
                <a:gd name="connsiteY18" fmla="*/ 773881 h 2985398"/>
                <a:gd name="connsiteX19" fmla="*/ 2032648 w 6188531"/>
                <a:gd name="connsiteY19" fmla="*/ 1252958 h 2985398"/>
                <a:gd name="connsiteX20" fmla="*/ 493404 w 6188531"/>
                <a:gd name="connsiteY20" fmla="*/ 2469048 h 2985398"/>
                <a:gd name="connsiteX21" fmla="*/ 14842 w 6188531"/>
                <a:gd name="connsiteY21" fmla="*/ 2945720 h 2985398"/>
                <a:gd name="connsiteX0" fmla="*/ 14842 w 6188531"/>
                <a:gd name="connsiteY0" fmla="*/ 2945720 h 2985398"/>
                <a:gd name="connsiteX1" fmla="*/ 247219 w 6188531"/>
                <a:gd name="connsiteY1" fmla="*/ 2609725 h 2985398"/>
                <a:gd name="connsiteX2" fmla="*/ 493404 w 6188531"/>
                <a:gd name="connsiteY2" fmla="*/ 2234586 h 2985398"/>
                <a:gd name="connsiteX3" fmla="*/ 946116 w 6188531"/>
                <a:gd name="connsiteY3" fmla="*/ 1517591 h 2985398"/>
                <a:gd name="connsiteX4" fmla="*/ 1433816 w 6188531"/>
                <a:gd name="connsiteY4" fmla="*/ 910192 h 2985398"/>
                <a:gd name="connsiteX5" fmla="*/ 1907853 w 6188531"/>
                <a:gd name="connsiteY5" fmla="*/ 539730 h 2985398"/>
                <a:gd name="connsiteX6" fmla="*/ 2436964 w 6188531"/>
                <a:gd name="connsiteY6" fmla="*/ 282931 h 2985398"/>
                <a:gd name="connsiteX7" fmla="*/ 2891780 w 6188531"/>
                <a:gd name="connsiteY7" fmla="*/ 178767 h 2985398"/>
                <a:gd name="connsiteX8" fmla="*/ 3683290 w 6188531"/>
                <a:gd name="connsiteY8" fmla="*/ 73440 h 2985398"/>
                <a:gd name="connsiteX9" fmla="*/ 4201202 w 6188531"/>
                <a:gd name="connsiteY9" fmla="*/ 31511 h 2985398"/>
                <a:gd name="connsiteX10" fmla="*/ 4698521 w 6188531"/>
                <a:gd name="connsiteY10" fmla="*/ 7834 h 2985398"/>
                <a:gd name="connsiteX11" fmla="*/ 4819324 w 6188531"/>
                <a:gd name="connsiteY11" fmla="*/ 0 h 2985398"/>
                <a:gd name="connsiteX12" fmla="*/ 5144215 w 6188531"/>
                <a:gd name="connsiteY12" fmla="*/ 3733 h 2985398"/>
                <a:gd name="connsiteX13" fmla="*/ 5741639 w 6188531"/>
                <a:gd name="connsiteY13" fmla="*/ 20673 h 2985398"/>
                <a:gd name="connsiteX14" fmla="*/ 6188531 w 6188531"/>
                <a:gd name="connsiteY14" fmla="*/ 16971 h 2985398"/>
                <a:gd name="connsiteX15" fmla="*/ 5807532 w 6188531"/>
                <a:gd name="connsiteY15" fmla="*/ 57406 h 2985398"/>
                <a:gd name="connsiteX16" fmla="*/ 5397815 w 6188531"/>
                <a:gd name="connsiteY16" fmla="*/ 110351 h 2985398"/>
                <a:gd name="connsiteX17" fmla="*/ 4062103 w 6188531"/>
                <a:gd name="connsiteY17" fmla="*/ 361825 h 2985398"/>
                <a:gd name="connsiteX18" fmla="*/ 2940775 w 6188531"/>
                <a:gd name="connsiteY18" fmla="*/ 773881 h 2985398"/>
                <a:gd name="connsiteX19" fmla="*/ 2032648 w 6188531"/>
                <a:gd name="connsiteY19" fmla="*/ 1252958 h 2985398"/>
                <a:gd name="connsiteX20" fmla="*/ 493404 w 6188531"/>
                <a:gd name="connsiteY20" fmla="*/ 2469048 h 2985398"/>
                <a:gd name="connsiteX21" fmla="*/ 14842 w 6188531"/>
                <a:gd name="connsiteY21" fmla="*/ 2945720 h 2985398"/>
                <a:gd name="connsiteX0" fmla="*/ 14842 w 6188531"/>
                <a:gd name="connsiteY0" fmla="*/ 2945720 h 2985398"/>
                <a:gd name="connsiteX1" fmla="*/ 247219 w 6188531"/>
                <a:gd name="connsiteY1" fmla="*/ 2609725 h 2985398"/>
                <a:gd name="connsiteX2" fmla="*/ 493404 w 6188531"/>
                <a:gd name="connsiteY2" fmla="*/ 2234586 h 2985398"/>
                <a:gd name="connsiteX3" fmla="*/ 946116 w 6188531"/>
                <a:gd name="connsiteY3" fmla="*/ 1517591 h 2985398"/>
                <a:gd name="connsiteX4" fmla="*/ 1433816 w 6188531"/>
                <a:gd name="connsiteY4" fmla="*/ 910192 h 2985398"/>
                <a:gd name="connsiteX5" fmla="*/ 1907853 w 6188531"/>
                <a:gd name="connsiteY5" fmla="*/ 539730 h 2985398"/>
                <a:gd name="connsiteX6" fmla="*/ 2436964 w 6188531"/>
                <a:gd name="connsiteY6" fmla="*/ 282931 h 2985398"/>
                <a:gd name="connsiteX7" fmla="*/ 2891780 w 6188531"/>
                <a:gd name="connsiteY7" fmla="*/ 178767 h 2985398"/>
                <a:gd name="connsiteX8" fmla="*/ 3683290 w 6188531"/>
                <a:gd name="connsiteY8" fmla="*/ 73440 h 2985398"/>
                <a:gd name="connsiteX9" fmla="*/ 4201202 w 6188531"/>
                <a:gd name="connsiteY9" fmla="*/ 31511 h 2985398"/>
                <a:gd name="connsiteX10" fmla="*/ 4698521 w 6188531"/>
                <a:gd name="connsiteY10" fmla="*/ 7834 h 2985398"/>
                <a:gd name="connsiteX11" fmla="*/ 4819324 w 6188531"/>
                <a:gd name="connsiteY11" fmla="*/ 0 h 2985398"/>
                <a:gd name="connsiteX12" fmla="*/ 5144215 w 6188531"/>
                <a:gd name="connsiteY12" fmla="*/ 3733 h 2985398"/>
                <a:gd name="connsiteX13" fmla="*/ 5741639 w 6188531"/>
                <a:gd name="connsiteY13" fmla="*/ 20673 h 2985398"/>
                <a:gd name="connsiteX14" fmla="*/ 6188531 w 6188531"/>
                <a:gd name="connsiteY14" fmla="*/ 16971 h 2985398"/>
                <a:gd name="connsiteX15" fmla="*/ 5807532 w 6188531"/>
                <a:gd name="connsiteY15" fmla="*/ 57406 h 2985398"/>
                <a:gd name="connsiteX16" fmla="*/ 5397815 w 6188531"/>
                <a:gd name="connsiteY16" fmla="*/ 110351 h 2985398"/>
                <a:gd name="connsiteX17" fmla="*/ 4062103 w 6188531"/>
                <a:gd name="connsiteY17" fmla="*/ 361825 h 2985398"/>
                <a:gd name="connsiteX18" fmla="*/ 2932574 w 6188531"/>
                <a:gd name="connsiteY18" fmla="*/ 765680 h 2985398"/>
                <a:gd name="connsiteX19" fmla="*/ 2032648 w 6188531"/>
                <a:gd name="connsiteY19" fmla="*/ 1252958 h 2985398"/>
                <a:gd name="connsiteX20" fmla="*/ 493404 w 6188531"/>
                <a:gd name="connsiteY20" fmla="*/ 2469048 h 2985398"/>
                <a:gd name="connsiteX21" fmla="*/ 14842 w 6188531"/>
                <a:gd name="connsiteY21" fmla="*/ 2945720 h 2985398"/>
                <a:gd name="connsiteX0" fmla="*/ 14842 w 6188531"/>
                <a:gd name="connsiteY0" fmla="*/ 2945720 h 2985398"/>
                <a:gd name="connsiteX1" fmla="*/ 247219 w 6188531"/>
                <a:gd name="connsiteY1" fmla="*/ 2609725 h 2985398"/>
                <a:gd name="connsiteX2" fmla="*/ 493404 w 6188531"/>
                <a:gd name="connsiteY2" fmla="*/ 2234586 h 2985398"/>
                <a:gd name="connsiteX3" fmla="*/ 946116 w 6188531"/>
                <a:gd name="connsiteY3" fmla="*/ 1517591 h 2985398"/>
                <a:gd name="connsiteX4" fmla="*/ 1433816 w 6188531"/>
                <a:gd name="connsiteY4" fmla="*/ 910192 h 2985398"/>
                <a:gd name="connsiteX5" fmla="*/ 1907853 w 6188531"/>
                <a:gd name="connsiteY5" fmla="*/ 539730 h 2985398"/>
                <a:gd name="connsiteX6" fmla="*/ 2436964 w 6188531"/>
                <a:gd name="connsiteY6" fmla="*/ 282931 h 2985398"/>
                <a:gd name="connsiteX7" fmla="*/ 2891780 w 6188531"/>
                <a:gd name="connsiteY7" fmla="*/ 178767 h 2985398"/>
                <a:gd name="connsiteX8" fmla="*/ 3683290 w 6188531"/>
                <a:gd name="connsiteY8" fmla="*/ 73440 h 2985398"/>
                <a:gd name="connsiteX9" fmla="*/ 4201202 w 6188531"/>
                <a:gd name="connsiteY9" fmla="*/ 31511 h 2985398"/>
                <a:gd name="connsiteX10" fmla="*/ 4698521 w 6188531"/>
                <a:gd name="connsiteY10" fmla="*/ 7834 h 2985398"/>
                <a:gd name="connsiteX11" fmla="*/ 4819324 w 6188531"/>
                <a:gd name="connsiteY11" fmla="*/ 0 h 2985398"/>
                <a:gd name="connsiteX12" fmla="*/ 5144215 w 6188531"/>
                <a:gd name="connsiteY12" fmla="*/ 3733 h 2985398"/>
                <a:gd name="connsiteX13" fmla="*/ 5741639 w 6188531"/>
                <a:gd name="connsiteY13" fmla="*/ 20673 h 2985398"/>
                <a:gd name="connsiteX14" fmla="*/ 6188531 w 6188531"/>
                <a:gd name="connsiteY14" fmla="*/ 16971 h 2985398"/>
                <a:gd name="connsiteX15" fmla="*/ 5807532 w 6188531"/>
                <a:gd name="connsiteY15" fmla="*/ 57406 h 2985398"/>
                <a:gd name="connsiteX16" fmla="*/ 5397815 w 6188531"/>
                <a:gd name="connsiteY16" fmla="*/ 110351 h 2985398"/>
                <a:gd name="connsiteX17" fmla="*/ 4062103 w 6188531"/>
                <a:gd name="connsiteY17" fmla="*/ 361825 h 2985398"/>
                <a:gd name="connsiteX18" fmla="*/ 2932574 w 6188531"/>
                <a:gd name="connsiteY18" fmla="*/ 765680 h 2985398"/>
                <a:gd name="connsiteX19" fmla="*/ 2032648 w 6188531"/>
                <a:gd name="connsiteY19" fmla="*/ 1252958 h 2985398"/>
                <a:gd name="connsiteX20" fmla="*/ 493404 w 6188531"/>
                <a:gd name="connsiteY20" fmla="*/ 2469048 h 2985398"/>
                <a:gd name="connsiteX21" fmla="*/ 14842 w 6188531"/>
                <a:gd name="connsiteY21" fmla="*/ 2945720 h 2985398"/>
                <a:gd name="connsiteX0" fmla="*/ 14842 w 6188531"/>
                <a:gd name="connsiteY0" fmla="*/ 2945720 h 2985398"/>
                <a:gd name="connsiteX1" fmla="*/ 247219 w 6188531"/>
                <a:gd name="connsiteY1" fmla="*/ 2609725 h 2985398"/>
                <a:gd name="connsiteX2" fmla="*/ 493404 w 6188531"/>
                <a:gd name="connsiteY2" fmla="*/ 2234586 h 2985398"/>
                <a:gd name="connsiteX3" fmla="*/ 946116 w 6188531"/>
                <a:gd name="connsiteY3" fmla="*/ 1517591 h 2985398"/>
                <a:gd name="connsiteX4" fmla="*/ 1433816 w 6188531"/>
                <a:gd name="connsiteY4" fmla="*/ 910192 h 2985398"/>
                <a:gd name="connsiteX5" fmla="*/ 1907853 w 6188531"/>
                <a:gd name="connsiteY5" fmla="*/ 539730 h 2985398"/>
                <a:gd name="connsiteX6" fmla="*/ 2436964 w 6188531"/>
                <a:gd name="connsiteY6" fmla="*/ 282931 h 2985398"/>
                <a:gd name="connsiteX7" fmla="*/ 2891780 w 6188531"/>
                <a:gd name="connsiteY7" fmla="*/ 178767 h 2985398"/>
                <a:gd name="connsiteX8" fmla="*/ 3683290 w 6188531"/>
                <a:gd name="connsiteY8" fmla="*/ 73440 h 2985398"/>
                <a:gd name="connsiteX9" fmla="*/ 4201202 w 6188531"/>
                <a:gd name="connsiteY9" fmla="*/ 31511 h 2985398"/>
                <a:gd name="connsiteX10" fmla="*/ 4698521 w 6188531"/>
                <a:gd name="connsiteY10" fmla="*/ 7834 h 2985398"/>
                <a:gd name="connsiteX11" fmla="*/ 4819324 w 6188531"/>
                <a:gd name="connsiteY11" fmla="*/ 0 h 2985398"/>
                <a:gd name="connsiteX12" fmla="*/ 5144215 w 6188531"/>
                <a:gd name="connsiteY12" fmla="*/ 3733 h 2985398"/>
                <a:gd name="connsiteX13" fmla="*/ 5741639 w 6188531"/>
                <a:gd name="connsiteY13" fmla="*/ 20673 h 2985398"/>
                <a:gd name="connsiteX14" fmla="*/ 6188531 w 6188531"/>
                <a:gd name="connsiteY14" fmla="*/ 16971 h 2985398"/>
                <a:gd name="connsiteX15" fmla="*/ 5807532 w 6188531"/>
                <a:gd name="connsiteY15" fmla="*/ 57406 h 2985398"/>
                <a:gd name="connsiteX16" fmla="*/ 5397815 w 6188531"/>
                <a:gd name="connsiteY16" fmla="*/ 110351 h 2985398"/>
                <a:gd name="connsiteX17" fmla="*/ 4062103 w 6188531"/>
                <a:gd name="connsiteY17" fmla="*/ 361825 h 2985398"/>
                <a:gd name="connsiteX18" fmla="*/ 2932574 w 6188531"/>
                <a:gd name="connsiteY18" fmla="*/ 765680 h 2985398"/>
                <a:gd name="connsiteX19" fmla="*/ 2032648 w 6188531"/>
                <a:gd name="connsiteY19" fmla="*/ 1252958 h 2985398"/>
                <a:gd name="connsiteX20" fmla="*/ 493404 w 6188531"/>
                <a:gd name="connsiteY20" fmla="*/ 2469048 h 2985398"/>
                <a:gd name="connsiteX21" fmla="*/ 14842 w 6188531"/>
                <a:gd name="connsiteY21" fmla="*/ 2945720 h 2985398"/>
                <a:gd name="connsiteX0" fmla="*/ 14842 w 6188531"/>
                <a:gd name="connsiteY0" fmla="*/ 2945720 h 2985398"/>
                <a:gd name="connsiteX1" fmla="*/ 247219 w 6188531"/>
                <a:gd name="connsiteY1" fmla="*/ 2609725 h 2985398"/>
                <a:gd name="connsiteX2" fmla="*/ 493404 w 6188531"/>
                <a:gd name="connsiteY2" fmla="*/ 2234586 h 2985398"/>
                <a:gd name="connsiteX3" fmla="*/ 946116 w 6188531"/>
                <a:gd name="connsiteY3" fmla="*/ 1517591 h 2985398"/>
                <a:gd name="connsiteX4" fmla="*/ 1433816 w 6188531"/>
                <a:gd name="connsiteY4" fmla="*/ 910192 h 2985398"/>
                <a:gd name="connsiteX5" fmla="*/ 1907853 w 6188531"/>
                <a:gd name="connsiteY5" fmla="*/ 539730 h 2985398"/>
                <a:gd name="connsiteX6" fmla="*/ 2436964 w 6188531"/>
                <a:gd name="connsiteY6" fmla="*/ 282931 h 2985398"/>
                <a:gd name="connsiteX7" fmla="*/ 2891780 w 6188531"/>
                <a:gd name="connsiteY7" fmla="*/ 178767 h 2985398"/>
                <a:gd name="connsiteX8" fmla="*/ 3683290 w 6188531"/>
                <a:gd name="connsiteY8" fmla="*/ 73440 h 2985398"/>
                <a:gd name="connsiteX9" fmla="*/ 4201202 w 6188531"/>
                <a:gd name="connsiteY9" fmla="*/ 31511 h 2985398"/>
                <a:gd name="connsiteX10" fmla="*/ 4698521 w 6188531"/>
                <a:gd name="connsiteY10" fmla="*/ 7834 h 2985398"/>
                <a:gd name="connsiteX11" fmla="*/ 4819324 w 6188531"/>
                <a:gd name="connsiteY11" fmla="*/ 0 h 2985398"/>
                <a:gd name="connsiteX12" fmla="*/ 5144215 w 6188531"/>
                <a:gd name="connsiteY12" fmla="*/ 3733 h 2985398"/>
                <a:gd name="connsiteX13" fmla="*/ 5741639 w 6188531"/>
                <a:gd name="connsiteY13" fmla="*/ 20673 h 2985398"/>
                <a:gd name="connsiteX14" fmla="*/ 6188531 w 6188531"/>
                <a:gd name="connsiteY14" fmla="*/ 16971 h 2985398"/>
                <a:gd name="connsiteX15" fmla="*/ 5807532 w 6188531"/>
                <a:gd name="connsiteY15" fmla="*/ 57406 h 2985398"/>
                <a:gd name="connsiteX16" fmla="*/ 5397815 w 6188531"/>
                <a:gd name="connsiteY16" fmla="*/ 110351 h 2985398"/>
                <a:gd name="connsiteX17" fmla="*/ 4062103 w 6188531"/>
                <a:gd name="connsiteY17" fmla="*/ 361825 h 2985398"/>
                <a:gd name="connsiteX18" fmla="*/ 2932574 w 6188531"/>
                <a:gd name="connsiteY18" fmla="*/ 765680 h 2985398"/>
                <a:gd name="connsiteX19" fmla="*/ 2032648 w 6188531"/>
                <a:gd name="connsiteY19" fmla="*/ 1252958 h 2985398"/>
                <a:gd name="connsiteX20" fmla="*/ 493404 w 6188531"/>
                <a:gd name="connsiteY20" fmla="*/ 2469048 h 2985398"/>
                <a:gd name="connsiteX21" fmla="*/ 14842 w 6188531"/>
                <a:gd name="connsiteY21" fmla="*/ 2945720 h 2985398"/>
                <a:gd name="connsiteX0" fmla="*/ 14842 w 6188531"/>
                <a:gd name="connsiteY0" fmla="*/ 2945720 h 2985398"/>
                <a:gd name="connsiteX1" fmla="*/ 247219 w 6188531"/>
                <a:gd name="connsiteY1" fmla="*/ 2609725 h 2985398"/>
                <a:gd name="connsiteX2" fmla="*/ 493404 w 6188531"/>
                <a:gd name="connsiteY2" fmla="*/ 2234586 h 2985398"/>
                <a:gd name="connsiteX3" fmla="*/ 946116 w 6188531"/>
                <a:gd name="connsiteY3" fmla="*/ 1517591 h 2985398"/>
                <a:gd name="connsiteX4" fmla="*/ 1433816 w 6188531"/>
                <a:gd name="connsiteY4" fmla="*/ 910192 h 2985398"/>
                <a:gd name="connsiteX5" fmla="*/ 1907853 w 6188531"/>
                <a:gd name="connsiteY5" fmla="*/ 539730 h 2985398"/>
                <a:gd name="connsiteX6" fmla="*/ 2436964 w 6188531"/>
                <a:gd name="connsiteY6" fmla="*/ 282931 h 2985398"/>
                <a:gd name="connsiteX7" fmla="*/ 2891780 w 6188531"/>
                <a:gd name="connsiteY7" fmla="*/ 178767 h 2985398"/>
                <a:gd name="connsiteX8" fmla="*/ 3683290 w 6188531"/>
                <a:gd name="connsiteY8" fmla="*/ 73440 h 2985398"/>
                <a:gd name="connsiteX9" fmla="*/ 4201202 w 6188531"/>
                <a:gd name="connsiteY9" fmla="*/ 31511 h 2985398"/>
                <a:gd name="connsiteX10" fmla="*/ 4698521 w 6188531"/>
                <a:gd name="connsiteY10" fmla="*/ 7834 h 2985398"/>
                <a:gd name="connsiteX11" fmla="*/ 4819324 w 6188531"/>
                <a:gd name="connsiteY11" fmla="*/ 0 h 2985398"/>
                <a:gd name="connsiteX12" fmla="*/ 5144215 w 6188531"/>
                <a:gd name="connsiteY12" fmla="*/ 3733 h 2985398"/>
                <a:gd name="connsiteX13" fmla="*/ 5741639 w 6188531"/>
                <a:gd name="connsiteY13" fmla="*/ 20673 h 2985398"/>
                <a:gd name="connsiteX14" fmla="*/ 6188531 w 6188531"/>
                <a:gd name="connsiteY14" fmla="*/ 16971 h 2985398"/>
                <a:gd name="connsiteX15" fmla="*/ 5807532 w 6188531"/>
                <a:gd name="connsiteY15" fmla="*/ 57406 h 2985398"/>
                <a:gd name="connsiteX16" fmla="*/ 5397815 w 6188531"/>
                <a:gd name="connsiteY16" fmla="*/ 110351 h 2985398"/>
                <a:gd name="connsiteX17" fmla="*/ 4062103 w 6188531"/>
                <a:gd name="connsiteY17" fmla="*/ 361825 h 2985398"/>
                <a:gd name="connsiteX18" fmla="*/ 2932574 w 6188531"/>
                <a:gd name="connsiteY18" fmla="*/ 765680 h 2985398"/>
                <a:gd name="connsiteX19" fmla="*/ 2032648 w 6188531"/>
                <a:gd name="connsiteY19" fmla="*/ 1252958 h 2985398"/>
                <a:gd name="connsiteX20" fmla="*/ 493404 w 6188531"/>
                <a:gd name="connsiteY20" fmla="*/ 2469048 h 2985398"/>
                <a:gd name="connsiteX21" fmla="*/ 14842 w 6188531"/>
                <a:gd name="connsiteY21" fmla="*/ 2945720 h 2985398"/>
                <a:gd name="connsiteX0" fmla="*/ 14842 w 6188531"/>
                <a:gd name="connsiteY0" fmla="*/ 2945720 h 2985398"/>
                <a:gd name="connsiteX1" fmla="*/ 247219 w 6188531"/>
                <a:gd name="connsiteY1" fmla="*/ 2609725 h 2985398"/>
                <a:gd name="connsiteX2" fmla="*/ 493404 w 6188531"/>
                <a:gd name="connsiteY2" fmla="*/ 2234586 h 2985398"/>
                <a:gd name="connsiteX3" fmla="*/ 946116 w 6188531"/>
                <a:gd name="connsiteY3" fmla="*/ 1517591 h 2985398"/>
                <a:gd name="connsiteX4" fmla="*/ 1433816 w 6188531"/>
                <a:gd name="connsiteY4" fmla="*/ 910192 h 2985398"/>
                <a:gd name="connsiteX5" fmla="*/ 1907853 w 6188531"/>
                <a:gd name="connsiteY5" fmla="*/ 539730 h 2985398"/>
                <a:gd name="connsiteX6" fmla="*/ 2436964 w 6188531"/>
                <a:gd name="connsiteY6" fmla="*/ 282931 h 2985398"/>
                <a:gd name="connsiteX7" fmla="*/ 2891780 w 6188531"/>
                <a:gd name="connsiteY7" fmla="*/ 178767 h 2985398"/>
                <a:gd name="connsiteX8" fmla="*/ 3683290 w 6188531"/>
                <a:gd name="connsiteY8" fmla="*/ 73440 h 2985398"/>
                <a:gd name="connsiteX9" fmla="*/ 4201202 w 6188531"/>
                <a:gd name="connsiteY9" fmla="*/ 31511 h 2985398"/>
                <a:gd name="connsiteX10" fmla="*/ 4698521 w 6188531"/>
                <a:gd name="connsiteY10" fmla="*/ 7834 h 2985398"/>
                <a:gd name="connsiteX11" fmla="*/ 4819324 w 6188531"/>
                <a:gd name="connsiteY11" fmla="*/ 0 h 2985398"/>
                <a:gd name="connsiteX12" fmla="*/ 5144215 w 6188531"/>
                <a:gd name="connsiteY12" fmla="*/ 3733 h 2985398"/>
                <a:gd name="connsiteX13" fmla="*/ 5741639 w 6188531"/>
                <a:gd name="connsiteY13" fmla="*/ 20673 h 2985398"/>
                <a:gd name="connsiteX14" fmla="*/ 6188531 w 6188531"/>
                <a:gd name="connsiteY14" fmla="*/ 16971 h 2985398"/>
                <a:gd name="connsiteX15" fmla="*/ 5807532 w 6188531"/>
                <a:gd name="connsiteY15" fmla="*/ 57406 h 2985398"/>
                <a:gd name="connsiteX16" fmla="*/ 5397815 w 6188531"/>
                <a:gd name="connsiteY16" fmla="*/ 110351 h 2985398"/>
                <a:gd name="connsiteX17" fmla="*/ 4062103 w 6188531"/>
                <a:gd name="connsiteY17" fmla="*/ 361825 h 2985398"/>
                <a:gd name="connsiteX18" fmla="*/ 2932574 w 6188531"/>
                <a:gd name="connsiteY18" fmla="*/ 765680 h 2985398"/>
                <a:gd name="connsiteX19" fmla="*/ 2032648 w 6188531"/>
                <a:gd name="connsiteY19" fmla="*/ 1252958 h 2985398"/>
                <a:gd name="connsiteX20" fmla="*/ 493404 w 6188531"/>
                <a:gd name="connsiteY20" fmla="*/ 2469048 h 2985398"/>
                <a:gd name="connsiteX21" fmla="*/ 14842 w 6188531"/>
                <a:gd name="connsiteY21" fmla="*/ 2945720 h 2985398"/>
                <a:gd name="connsiteX0" fmla="*/ 14842 w 6188531"/>
                <a:gd name="connsiteY0" fmla="*/ 2945720 h 2985398"/>
                <a:gd name="connsiteX1" fmla="*/ 247219 w 6188531"/>
                <a:gd name="connsiteY1" fmla="*/ 2609725 h 2985398"/>
                <a:gd name="connsiteX2" fmla="*/ 493404 w 6188531"/>
                <a:gd name="connsiteY2" fmla="*/ 2234586 h 2985398"/>
                <a:gd name="connsiteX3" fmla="*/ 946116 w 6188531"/>
                <a:gd name="connsiteY3" fmla="*/ 1517591 h 2985398"/>
                <a:gd name="connsiteX4" fmla="*/ 1433816 w 6188531"/>
                <a:gd name="connsiteY4" fmla="*/ 910192 h 2985398"/>
                <a:gd name="connsiteX5" fmla="*/ 1907853 w 6188531"/>
                <a:gd name="connsiteY5" fmla="*/ 539730 h 2985398"/>
                <a:gd name="connsiteX6" fmla="*/ 2436964 w 6188531"/>
                <a:gd name="connsiteY6" fmla="*/ 282931 h 2985398"/>
                <a:gd name="connsiteX7" fmla="*/ 2891780 w 6188531"/>
                <a:gd name="connsiteY7" fmla="*/ 178767 h 2985398"/>
                <a:gd name="connsiteX8" fmla="*/ 3683290 w 6188531"/>
                <a:gd name="connsiteY8" fmla="*/ 73440 h 2985398"/>
                <a:gd name="connsiteX9" fmla="*/ 4201202 w 6188531"/>
                <a:gd name="connsiteY9" fmla="*/ 31511 h 2985398"/>
                <a:gd name="connsiteX10" fmla="*/ 4698521 w 6188531"/>
                <a:gd name="connsiteY10" fmla="*/ 7834 h 2985398"/>
                <a:gd name="connsiteX11" fmla="*/ 4819324 w 6188531"/>
                <a:gd name="connsiteY11" fmla="*/ 0 h 2985398"/>
                <a:gd name="connsiteX12" fmla="*/ 5144215 w 6188531"/>
                <a:gd name="connsiteY12" fmla="*/ 3733 h 2985398"/>
                <a:gd name="connsiteX13" fmla="*/ 5741639 w 6188531"/>
                <a:gd name="connsiteY13" fmla="*/ 20673 h 2985398"/>
                <a:gd name="connsiteX14" fmla="*/ 6188531 w 6188531"/>
                <a:gd name="connsiteY14" fmla="*/ 16971 h 2985398"/>
                <a:gd name="connsiteX15" fmla="*/ 5807532 w 6188531"/>
                <a:gd name="connsiteY15" fmla="*/ 57406 h 2985398"/>
                <a:gd name="connsiteX16" fmla="*/ 5397815 w 6188531"/>
                <a:gd name="connsiteY16" fmla="*/ 110351 h 2985398"/>
                <a:gd name="connsiteX17" fmla="*/ 4062103 w 6188531"/>
                <a:gd name="connsiteY17" fmla="*/ 361825 h 2985398"/>
                <a:gd name="connsiteX18" fmla="*/ 2932574 w 6188531"/>
                <a:gd name="connsiteY18" fmla="*/ 765680 h 2985398"/>
                <a:gd name="connsiteX19" fmla="*/ 2032648 w 6188531"/>
                <a:gd name="connsiteY19" fmla="*/ 1252958 h 2985398"/>
                <a:gd name="connsiteX20" fmla="*/ 493404 w 6188531"/>
                <a:gd name="connsiteY20" fmla="*/ 2469048 h 2985398"/>
                <a:gd name="connsiteX21" fmla="*/ 14842 w 6188531"/>
                <a:gd name="connsiteY21" fmla="*/ 2945720 h 2985398"/>
                <a:gd name="connsiteX0" fmla="*/ 14842 w 6188531"/>
                <a:gd name="connsiteY0" fmla="*/ 2945720 h 2985398"/>
                <a:gd name="connsiteX1" fmla="*/ 247219 w 6188531"/>
                <a:gd name="connsiteY1" fmla="*/ 2609725 h 2985398"/>
                <a:gd name="connsiteX2" fmla="*/ 497504 w 6188531"/>
                <a:gd name="connsiteY2" fmla="*/ 2197682 h 2985398"/>
                <a:gd name="connsiteX3" fmla="*/ 946116 w 6188531"/>
                <a:gd name="connsiteY3" fmla="*/ 1517591 h 2985398"/>
                <a:gd name="connsiteX4" fmla="*/ 1433816 w 6188531"/>
                <a:gd name="connsiteY4" fmla="*/ 910192 h 2985398"/>
                <a:gd name="connsiteX5" fmla="*/ 1907853 w 6188531"/>
                <a:gd name="connsiteY5" fmla="*/ 539730 h 2985398"/>
                <a:gd name="connsiteX6" fmla="*/ 2436964 w 6188531"/>
                <a:gd name="connsiteY6" fmla="*/ 282931 h 2985398"/>
                <a:gd name="connsiteX7" fmla="*/ 2891780 w 6188531"/>
                <a:gd name="connsiteY7" fmla="*/ 178767 h 2985398"/>
                <a:gd name="connsiteX8" fmla="*/ 3683290 w 6188531"/>
                <a:gd name="connsiteY8" fmla="*/ 73440 h 2985398"/>
                <a:gd name="connsiteX9" fmla="*/ 4201202 w 6188531"/>
                <a:gd name="connsiteY9" fmla="*/ 31511 h 2985398"/>
                <a:gd name="connsiteX10" fmla="*/ 4698521 w 6188531"/>
                <a:gd name="connsiteY10" fmla="*/ 7834 h 2985398"/>
                <a:gd name="connsiteX11" fmla="*/ 4819324 w 6188531"/>
                <a:gd name="connsiteY11" fmla="*/ 0 h 2985398"/>
                <a:gd name="connsiteX12" fmla="*/ 5144215 w 6188531"/>
                <a:gd name="connsiteY12" fmla="*/ 3733 h 2985398"/>
                <a:gd name="connsiteX13" fmla="*/ 5741639 w 6188531"/>
                <a:gd name="connsiteY13" fmla="*/ 20673 h 2985398"/>
                <a:gd name="connsiteX14" fmla="*/ 6188531 w 6188531"/>
                <a:gd name="connsiteY14" fmla="*/ 16971 h 2985398"/>
                <a:gd name="connsiteX15" fmla="*/ 5807532 w 6188531"/>
                <a:gd name="connsiteY15" fmla="*/ 57406 h 2985398"/>
                <a:gd name="connsiteX16" fmla="*/ 5397815 w 6188531"/>
                <a:gd name="connsiteY16" fmla="*/ 110351 h 2985398"/>
                <a:gd name="connsiteX17" fmla="*/ 4062103 w 6188531"/>
                <a:gd name="connsiteY17" fmla="*/ 361825 h 2985398"/>
                <a:gd name="connsiteX18" fmla="*/ 2932574 w 6188531"/>
                <a:gd name="connsiteY18" fmla="*/ 765680 h 2985398"/>
                <a:gd name="connsiteX19" fmla="*/ 2032648 w 6188531"/>
                <a:gd name="connsiteY19" fmla="*/ 1252958 h 2985398"/>
                <a:gd name="connsiteX20" fmla="*/ 493404 w 6188531"/>
                <a:gd name="connsiteY20" fmla="*/ 2469048 h 2985398"/>
                <a:gd name="connsiteX21" fmla="*/ 14842 w 6188531"/>
                <a:gd name="connsiteY21" fmla="*/ 2945720 h 2985398"/>
                <a:gd name="connsiteX0" fmla="*/ 14842 w 6188531"/>
                <a:gd name="connsiteY0" fmla="*/ 2945720 h 2985398"/>
                <a:gd name="connsiteX1" fmla="*/ 247219 w 6188531"/>
                <a:gd name="connsiteY1" fmla="*/ 2609725 h 2985398"/>
                <a:gd name="connsiteX2" fmla="*/ 497504 w 6188531"/>
                <a:gd name="connsiteY2" fmla="*/ 2197682 h 2985398"/>
                <a:gd name="connsiteX3" fmla="*/ 946116 w 6188531"/>
                <a:gd name="connsiteY3" fmla="*/ 1517591 h 2985398"/>
                <a:gd name="connsiteX4" fmla="*/ 1433816 w 6188531"/>
                <a:gd name="connsiteY4" fmla="*/ 910192 h 2985398"/>
                <a:gd name="connsiteX5" fmla="*/ 1907853 w 6188531"/>
                <a:gd name="connsiteY5" fmla="*/ 539730 h 2985398"/>
                <a:gd name="connsiteX6" fmla="*/ 2436964 w 6188531"/>
                <a:gd name="connsiteY6" fmla="*/ 282931 h 2985398"/>
                <a:gd name="connsiteX7" fmla="*/ 2891780 w 6188531"/>
                <a:gd name="connsiteY7" fmla="*/ 178767 h 2985398"/>
                <a:gd name="connsiteX8" fmla="*/ 3683290 w 6188531"/>
                <a:gd name="connsiteY8" fmla="*/ 73440 h 2985398"/>
                <a:gd name="connsiteX9" fmla="*/ 4201202 w 6188531"/>
                <a:gd name="connsiteY9" fmla="*/ 31511 h 2985398"/>
                <a:gd name="connsiteX10" fmla="*/ 4698521 w 6188531"/>
                <a:gd name="connsiteY10" fmla="*/ 7834 h 2985398"/>
                <a:gd name="connsiteX11" fmla="*/ 4819324 w 6188531"/>
                <a:gd name="connsiteY11" fmla="*/ 0 h 2985398"/>
                <a:gd name="connsiteX12" fmla="*/ 5144215 w 6188531"/>
                <a:gd name="connsiteY12" fmla="*/ 3733 h 2985398"/>
                <a:gd name="connsiteX13" fmla="*/ 5741639 w 6188531"/>
                <a:gd name="connsiteY13" fmla="*/ 20673 h 2985398"/>
                <a:gd name="connsiteX14" fmla="*/ 6188531 w 6188531"/>
                <a:gd name="connsiteY14" fmla="*/ 16971 h 2985398"/>
                <a:gd name="connsiteX15" fmla="*/ 5807532 w 6188531"/>
                <a:gd name="connsiteY15" fmla="*/ 57406 h 2985398"/>
                <a:gd name="connsiteX16" fmla="*/ 5397815 w 6188531"/>
                <a:gd name="connsiteY16" fmla="*/ 110351 h 2985398"/>
                <a:gd name="connsiteX17" fmla="*/ 4062103 w 6188531"/>
                <a:gd name="connsiteY17" fmla="*/ 361825 h 2985398"/>
                <a:gd name="connsiteX18" fmla="*/ 2932574 w 6188531"/>
                <a:gd name="connsiteY18" fmla="*/ 765680 h 2985398"/>
                <a:gd name="connsiteX19" fmla="*/ 2032648 w 6188531"/>
                <a:gd name="connsiteY19" fmla="*/ 1252958 h 2985398"/>
                <a:gd name="connsiteX20" fmla="*/ 493404 w 6188531"/>
                <a:gd name="connsiteY20" fmla="*/ 2469048 h 2985398"/>
                <a:gd name="connsiteX21" fmla="*/ 14842 w 6188531"/>
                <a:gd name="connsiteY21" fmla="*/ 2945720 h 2985398"/>
                <a:gd name="connsiteX0" fmla="*/ 14842 w 6188531"/>
                <a:gd name="connsiteY0" fmla="*/ 2945720 h 2985398"/>
                <a:gd name="connsiteX1" fmla="*/ 247219 w 6188531"/>
                <a:gd name="connsiteY1" fmla="*/ 2609725 h 2985398"/>
                <a:gd name="connsiteX2" fmla="*/ 497504 w 6188531"/>
                <a:gd name="connsiteY2" fmla="*/ 2197682 h 2985398"/>
                <a:gd name="connsiteX3" fmla="*/ 946116 w 6188531"/>
                <a:gd name="connsiteY3" fmla="*/ 1517591 h 2985398"/>
                <a:gd name="connsiteX4" fmla="*/ 1433816 w 6188531"/>
                <a:gd name="connsiteY4" fmla="*/ 910192 h 2985398"/>
                <a:gd name="connsiteX5" fmla="*/ 1907853 w 6188531"/>
                <a:gd name="connsiteY5" fmla="*/ 539730 h 2985398"/>
                <a:gd name="connsiteX6" fmla="*/ 2436964 w 6188531"/>
                <a:gd name="connsiteY6" fmla="*/ 282931 h 2985398"/>
                <a:gd name="connsiteX7" fmla="*/ 2891780 w 6188531"/>
                <a:gd name="connsiteY7" fmla="*/ 178767 h 2985398"/>
                <a:gd name="connsiteX8" fmla="*/ 3683290 w 6188531"/>
                <a:gd name="connsiteY8" fmla="*/ 73440 h 2985398"/>
                <a:gd name="connsiteX9" fmla="*/ 4201202 w 6188531"/>
                <a:gd name="connsiteY9" fmla="*/ 31511 h 2985398"/>
                <a:gd name="connsiteX10" fmla="*/ 4698521 w 6188531"/>
                <a:gd name="connsiteY10" fmla="*/ 7834 h 2985398"/>
                <a:gd name="connsiteX11" fmla="*/ 4819324 w 6188531"/>
                <a:gd name="connsiteY11" fmla="*/ 0 h 2985398"/>
                <a:gd name="connsiteX12" fmla="*/ 5144215 w 6188531"/>
                <a:gd name="connsiteY12" fmla="*/ 3733 h 2985398"/>
                <a:gd name="connsiteX13" fmla="*/ 5741639 w 6188531"/>
                <a:gd name="connsiteY13" fmla="*/ 20673 h 2985398"/>
                <a:gd name="connsiteX14" fmla="*/ 6188531 w 6188531"/>
                <a:gd name="connsiteY14" fmla="*/ 16971 h 2985398"/>
                <a:gd name="connsiteX15" fmla="*/ 5807532 w 6188531"/>
                <a:gd name="connsiteY15" fmla="*/ 57406 h 2985398"/>
                <a:gd name="connsiteX16" fmla="*/ 5397815 w 6188531"/>
                <a:gd name="connsiteY16" fmla="*/ 110351 h 2985398"/>
                <a:gd name="connsiteX17" fmla="*/ 4062103 w 6188531"/>
                <a:gd name="connsiteY17" fmla="*/ 361825 h 2985398"/>
                <a:gd name="connsiteX18" fmla="*/ 2932574 w 6188531"/>
                <a:gd name="connsiteY18" fmla="*/ 765680 h 2985398"/>
                <a:gd name="connsiteX19" fmla="*/ 2032648 w 6188531"/>
                <a:gd name="connsiteY19" fmla="*/ 1252958 h 2985398"/>
                <a:gd name="connsiteX20" fmla="*/ 493404 w 6188531"/>
                <a:gd name="connsiteY20" fmla="*/ 2469048 h 2985398"/>
                <a:gd name="connsiteX21" fmla="*/ 14842 w 6188531"/>
                <a:gd name="connsiteY21" fmla="*/ 2945720 h 2985398"/>
                <a:gd name="connsiteX0" fmla="*/ 14120 w 6187809"/>
                <a:gd name="connsiteY0" fmla="*/ 2945720 h 2984212"/>
                <a:gd name="connsiteX1" fmla="*/ 246497 w 6187809"/>
                <a:gd name="connsiteY1" fmla="*/ 2609725 h 2984212"/>
                <a:gd name="connsiteX2" fmla="*/ 496782 w 6187809"/>
                <a:gd name="connsiteY2" fmla="*/ 2197682 h 2984212"/>
                <a:gd name="connsiteX3" fmla="*/ 945394 w 6187809"/>
                <a:gd name="connsiteY3" fmla="*/ 1517591 h 2984212"/>
                <a:gd name="connsiteX4" fmla="*/ 1433094 w 6187809"/>
                <a:gd name="connsiteY4" fmla="*/ 910192 h 2984212"/>
                <a:gd name="connsiteX5" fmla="*/ 1907131 w 6187809"/>
                <a:gd name="connsiteY5" fmla="*/ 539730 h 2984212"/>
                <a:gd name="connsiteX6" fmla="*/ 2436242 w 6187809"/>
                <a:gd name="connsiteY6" fmla="*/ 282931 h 2984212"/>
                <a:gd name="connsiteX7" fmla="*/ 2891058 w 6187809"/>
                <a:gd name="connsiteY7" fmla="*/ 178767 h 2984212"/>
                <a:gd name="connsiteX8" fmla="*/ 3682568 w 6187809"/>
                <a:gd name="connsiteY8" fmla="*/ 73440 h 2984212"/>
                <a:gd name="connsiteX9" fmla="*/ 4200480 w 6187809"/>
                <a:gd name="connsiteY9" fmla="*/ 31511 h 2984212"/>
                <a:gd name="connsiteX10" fmla="*/ 4697799 w 6187809"/>
                <a:gd name="connsiteY10" fmla="*/ 7834 h 2984212"/>
                <a:gd name="connsiteX11" fmla="*/ 4818602 w 6187809"/>
                <a:gd name="connsiteY11" fmla="*/ 0 h 2984212"/>
                <a:gd name="connsiteX12" fmla="*/ 5143493 w 6187809"/>
                <a:gd name="connsiteY12" fmla="*/ 3733 h 2984212"/>
                <a:gd name="connsiteX13" fmla="*/ 5740917 w 6187809"/>
                <a:gd name="connsiteY13" fmla="*/ 20673 h 2984212"/>
                <a:gd name="connsiteX14" fmla="*/ 6187809 w 6187809"/>
                <a:gd name="connsiteY14" fmla="*/ 16971 h 2984212"/>
                <a:gd name="connsiteX15" fmla="*/ 5806810 w 6187809"/>
                <a:gd name="connsiteY15" fmla="*/ 57406 h 2984212"/>
                <a:gd name="connsiteX16" fmla="*/ 5397093 w 6187809"/>
                <a:gd name="connsiteY16" fmla="*/ 110351 h 2984212"/>
                <a:gd name="connsiteX17" fmla="*/ 4061381 w 6187809"/>
                <a:gd name="connsiteY17" fmla="*/ 361825 h 2984212"/>
                <a:gd name="connsiteX18" fmla="*/ 2931852 w 6187809"/>
                <a:gd name="connsiteY18" fmla="*/ 765680 h 2984212"/>
                <a:gd name="connsiteX19" fmla="*/ 2031926 w 6187809"/>
                <a:gd name="connsiteY19" fmla="*/ 1252958 h 2984212"/>
                <a:gd name="connsiteX20" fmla="*/ 492682 w 6187809"/>
                <a:gd name="connsiteY20" fmla="*/ 2469048 h 2984212"/>
                <a:gd name="connsiteX21" fmla="*/ 14120 w 6187809"/>
                <a:gd name="connsiteY21" fmla="*/ 2945720 h 2984212"/>
                <a:gd name="connsiteX0" fmla="*/ 13941 w 6187630"/>
                <a:gd name="connsiteY0" fmla="*/ 2945720 h 2986491"/>
                <a:gd name="connsiteX1" fmla="*/ 246318 w 6187630"/>
                <a:gd name="connsiteY1" fmla="*/ 2609725 h 2986491"/>
                <a:gd name="connsiteX2" fmla="*/ 496603 w 6187630"/>
                <a:gd name="connsiteY2" fmla="*/ 2197682 h 2986491"/>
                <a:gd name="connsiteX3" fmla="*/ 945215 w 6187630"/>
                <a:gd name="connsiteY3" fmla="*/ 1517591 h 2986491"/>
                <a:gd name="connsiteX4" fmla="*/ 1432915 w 6187630"/>
                <a:gd name="connsiteY4" fmla="*/ 910192 h 2986491"/>
                <a:gd name="connsiteX5" fmla="*/ 1906952 w 6187630"/>
                <a:gd name="connsiteY5" fmla="*/ 539730 h 2986491"/>
                <a:gd name="connsiteX6" fmla="*/ 2436063 w 6187630"/>
                <a:gd name="connsiteY6" fmla="*/ 282931 h 2986491"/>
                <a:gd name="connsiteX7" fmla="*/ 2890879 w 6187630"/>
                <a:gd name="connsiteY7" fmla="*/ 178767 h 2986491"/>
                <a:gd name="connsiteX8" fmla="*/ 3682389 w 6187630"/>
                <a:gd name="connsiteY8" fmla="*/ 73440 h 2986491"/>
                <a:gd name="connsiteX9" fmla="*/ 4200301 w 6187630"/>
                <a:gd name="connsiteY9" fmla="*/ 31511 h 2986491"/>
                <a:gd name="connsiteX10" fmla="*/ 4697620 w 6187630"/>
                <a:gd name="connsiteY10" fmla="*/ 7834 h 2986491"/>
                <a:gd name="connsiteX11" fmla="*/ 4818423 w 6187630"/>
                <a:gd name="connsiteY11" fmla="*/ 0 h 2986491"/>
                <a:gd name="connsiteX12" fmla="*/ 5143314 w 6187630"/>
                <a:gd name="connsiteY12" fmla="*/ 3733 h 2986491"/>
                <a:gd name="connsiteX13" fmla="*/ 5740738 w 6187630"/>
                <a:gd name="connsiteY13" fmla="*/ 20673 h 2986491"/>
                <a:gd name="connsiteX14" fmla="*/ 6187630 w 6187630"/>
                <a:gd name="connsiteY14" fmla="*/ 16971 h 2986491"/>
                <a:gd name="connsiteX15" fmla="*/ 5806631 w 6187630"/>
                <a:gd name="connsiteY15" fmla="*/ 57406 h 2986491"/>
                <a:gd name="connsiteX16" fmla="*/ 5396914 w 6187630"/>
                <a:gd name="connsiteY16" fmla="*/ 110351 h 2986491"/>
                <a:gd name="connsiteX17" fmla="*/ 4061202 w 6187630"/>
                <a:gd name="connsiteY17" fmla="*/ 361825 h 2986491"/>
                <a:gd name="connsiteX18" fmla="*/ 2931673 w 6187630"/>
                <a:gd name="connsiteY18" fmla="*/ 765680 h 2986491"/>
                <a:gd name="connsiteX19" fmla="*/ 2031747 w 6187630"/>
                <a:gd name="connsiteY19" fmla="*/ 1252958 h 2986491"/>
                <a:gd name="connsiteX20" fmla="*/ 496603 w 6187630"/>
                <a:gd name="connsiteY20" fmla="*/ 2497751 h 2986491"/>
                <a:gd name="connsiteX21" fmla="*/ 13941 w 6187630"/>
                <a:gd name="connsiteY21" fmla="*/ 2945720 h 2986491"/>
                <a:gd name="connsiteX0" fmla="*/ 13941 w 6187630"/>
                <a:gd name="connsiteY0" fmla="*/ 2945720 h 2986491"/>
                <a:gd name="connsiteX1" fmla="*/ 246318 w 6187630"/>
                <a:gd name="connsiteY1" fmla="*/ 2609725 h 2986491"/>
                <a:gd name="connsiteX2" fmla="*/ 496603 w 6187630"/>
                <a:gd name="connsiteY2" fmla="*/ 2197682 h 2986491"/>
                <a:gd name="connsiteX3" fmla="*/ 945215 w 6187630"/>
                <a:gd name="connsiteY3" fmla="*/ 1517591 h 2986491"/>
                <a:gd name="connsiteX4" fmla="*/ 1432915 w 6187630"/>
                <a:gd name="connsiteY4" fmla="*/ 910192 h 2986491"/>
                <a:gd name="connsiteX5" fmla="*/ 1906952 w 6187630"/>
                <a:gd name="connsiteY5" fmla="*/ 539730 h 2986491"/>
                <a:gd name="connsiteX6" fmla="*/ 2436063 w 6187630"/>
                <a:gd name="connsiteY6" fmla="*/ 282931 h 2986491"/>
                <a:gd name="connsiteX7" fmla="*/ 2890879 w 6187630"/>
                <a:gd name="connsiteY7" fmla="*/ 178767 h 2986491"/>
                <a:gd name="connsiteX8" fmla="*/ 3682389 w 6187630"/>
                <a:gd name="connsiteY8" fmla="*/ 73440 h 2986491"/>
                <a:gd name="connsiteX9" fmla="*/ 4200301 w 6187630"/>
                <a:gd name="connsiteY9" fmla="*/ 31511 h 2986491"/>
                <a:gd name="connsiteX10" fmla="*/ 4697620 w 6187630"/>
                <a:gd name="connsiteY10" fmla="*/ 7834 h 2986491"/>
                <a:gd name="connsiteX11" fmla="*/ 4818423 w 6187630"/>
                <a:gd name="connsiteY11" fmla="*/ 0 h 2986491"/>
                <a:gd name="connsiteX12" fmla="*/ 5143314 w 6187630"/>
                <a:gd name="connsiteY12" fmla="*/ 3733 h 2986491"/>
                <a:gd name="connsiteX13" fmla="*/ 5740738 w 6187630"/>
                <a:gd name="connsiteY13" fmla="*/ 20673 h 2986491"/>
                <a:gd name="connsiteX14" fmla="*/ 6187630 w 6187630"/>
                <a:gd name="connsiteY14" fmla="*/ 16971 h 2986491"/>
                <a:gd name="connsiteX15" fmla="*/ 5806631 w 6187630"/>
                <a:gd name="connsiteY15" fmla="*/ 57406 h 2986491"/>
                <a:gd name="connsiteX16" fmla="*/ 5396914 w 6187630"/>
                <a:gd name="connsiteY16" fmla="*/ 110351 h 2986491"/>
                <a:gd name="connsiteX17" fmla="*/ 4061202 w 6187630"/>
                <a:gd name="connsiteY17" fmla="*/ 361825 h 2986491"/>
                <a:gd name="connsiteX18" fmla="*/ 2931673 w 6187630"/>
                <a:gd name="connsiteY18" fmla="*/ 765680 h 2986491"/>
                <a:gd name="connsiteX19" fmla="*/ 2031747 w 6187630"/>
                <a:gd name="connsiteY19" fmla="*/ 1252958 h 2986491"/>
                <a:gd name="connsiteX20" fmla="*/ 496603 w 6187630"/>
                <a:gd name="connsiteY20" fmla="*/ 2497751 h 2986491"/>
                <a:gd name="connsiteX21" fmla="*/ 13941 w 6187630"/>
                <a:gd name="connsiteY21" fmla="*/ 2945720 h 2986491"/>
                <a:gd name="connsiteX0" fmla="*/ 13941 w 6187630"/>
                <a:gd name="connsiteY0" fmla="*/ 2945720 h 2986491"/>
                <a:gd name="connsiteX1" fmla="*/ 246318 w 6187630"/>
                <a:gd name="connsiteY1" fmla="*/ 2609725 h 2986491"/>
                <a:gd name="connsiteX2" fmla="*/ 496603 w 6187630"/>
                <a:gd name="connsiteY2" fmla="*/ 2197682 h 2986491"/>
                <a:gd name="connsiteX3" fmla="*/ 945215 w 6187630"/>
                <a:gd name="connsiteY3" fmla="*/ 1517591 h 2986491"/>
                <a:gd name="connsiteX4" fmla="*/ 1432915 w 6187630"/>
                <a:gd name="connsiteY4" fmla="*/ 910192 h 2986491"/>
                <a:gd name="connsiteX5" fmla="*/ 1906952 w 6187630"/>
                <a:gd name="connsiteY5" fmla="*/ 539730 h 2986491"/>
                <a:gd name="connsiteX6" fmla="*/ 2436063 w 6187630"/>
                <a:gd name="connsiteY6" fmla="*/ 282931 h 2986491"/>
                <a:gd name="connsiteX7" fmla="*/ 2890879 w 6187630"/>
                <a:gd name="connsiteY7" fmla="*/ 178767 h 2986491"/>
                <a:gd name="connsiteX8" fmla="*/ 3682389 w 6187630"/>
                <a:gd name="connsiteY8" fmla="*/ 73440 h 2986491"/>
                <a:gd name="connsiteX9" fmla="*/ 4200301 w 6187630"/>
                <a:gd name="connsiteY9" fmla="*/ 31511 h 2986491"/>
                <a:gd name="connsiteX10" fmla="*/ 4697620 w 6187630"/>
                <a:gd name="connsiteY10" fmla="*/ 7834 h 2986491"/>
                <a:gd name="connsiteX11" fmla="*/ 4818423 w 6187630"/>
                <a:gd name="connsiteY11" fmla="*/ 0 h 2986491"/>
                <a:gd name="connsiteX12" fmla="*/ 5143314 w 6187630"/>
                <a:gd name="connsiteY12" fmla="*/ 3733 h 2986491"/>
                <a:gd name="connsiteX13" fmla="*/ 5740738 w 6187630"/>
                <a:gd name="connsiteY13" fmla="*/ 20673 h 2986491"/>
                <a:gd name="connsiteX14" fmla="*/ 6187630 w 6187630"/>
                <a:gd name="connsiteY14" fmla="*/ 16971 h 2986491"/>
                <a:gd name="connsiteX15" fmla="*/ 5806631 w 6187630"/>
                <a:gd name="connsiteY15" fmla="*/ 57406 h 2986491"/>
                <a:gd name="connsiteX16" fmla="*/ 5396914 w 6187630"/>
                <a:gd name="connsiteY16" fmla="*/ 110351 h 2986491"/>
                <a:gd name="connsiteX17" fmla="*/ 4061202 w 6187630"/>
                <a:gd name="connsiteY17" fmla="*/ 361825 h 2986491"/>
                <a:gd name="connsiteX18" fmla="*/ 2931673 w 6187630"/>
                <a:gd name="connsiteY18" fmla="*/ 765680 h 2986491"/>
                <a:gd name="connsiteX19" fmla="*/ 2031747 w 6187630"/>
                <a:gd name="connsiteY19" fmla="*/ 1252958 h 2986491"/>
                <a:gd name="connsiteX20" fmla="*/ 496603 w 6187630"/>
                <a:gd name="connsiteY20" fmla="*/ 2497751 h 2986491"/>
                <a:gd name="connsiteX21" fmla="*/ 13941 w 6187630"/>
                <a:gd name="connsiteY21" fmla="*/ 2945720 h 2986491"/>
                <a:gd name="connsiteX0" fmla="*/ 13941 w 6187630"/>
                <a:gd name="connsiteY0" fmla="*/ 2945720 h 2986491"/>
                <a:gd name="connsiteX1" fmla="*/ 246318 w 6187630"/>
                <a:gd name="connsiteY1" fmla="*/ 2609725 h 2986491"/>
                <a:gd name="connsiteX2" fmla="*/ 496603 w 6187630"/>
                <a:gd name="connsiteY2" fmla="*/ 2197682 h 2986491"/>
                <a:gd name="connsiteX3" fmla="*/ 945215 w 6187630"/>
                <a:gd name="connsiteY3" fmla="*/ 1517591 h 2986491"/>
                <a:gd name="connsiteX4" fmla="*/ 1432915 w 6187630"/>
                <a:gd name="connsiteY4" fmla="*/ 910192 h 2986491"/>
                <a:gd name="connsiteX5" fmla="*/ 1906952 w 6187630"/>
                <a:gd name="connsiteY5" fmla="*/ 539730 h 2986491"/>
                <a:gd name="connsiteX6" fmla="*/ 2436063 w 6187630"/>
                <a:gd name="connsiteY6" fmla="*/ 282931 h 2986491"/>
                <a:gd name="connsiteX7" fmla="*/ 2890879 w 6187630"/>
                <a:gd name="connsiteY7" fmla="*/ 178767 h 2986491"/>
                <a:gd name="connsiteX8" fmla="*/ 3682389 w 6187630"/>
                <a:gd name="connsiteY8" fmla="*/ 73440 h 2986491"/>
                <a:gd name="connsiteX9" fmla="*/ 4200301 w 6187630"/>
                <a:gd name="connsiteY9" fmla="*/ 31511 h 2986491"/>
                <a:gd name="connsiteX10" fmla="*/ 4697620 w 6187630"/>
                <a:gd name="connsiteY10" fmla="*/ 7834 h 2986491"/>
                <a:gd name="connsiteX11" fmla="*/ 4818423 w 6187630"/>
                <a:gd name="connsiteY11" fmla="*/ 0 h 2986491"/>
                <a:gd name="connsiteX12" fmla="*/ 5143314 w 6187630"/>
                <a:gd name="connsiteY12" fmla="*/ 3733 h 2986491"/>
                <a:gd name="connsiteX13" fmla="*/ 5740738 w 6187630"/>
                <a:gd name="connsiteY13" fmla="*/ 20673 h 2986491"/>
                <a:gd name="connsiteX14" fmla="*/ 6187630 w 6187630"/>
                <a:gd name="connsiteY14" fmla="*/ 16971 h 2986491"/>
                <a:gd name="connsiteX15" fmla="*/ 5806631 w 6187630"/>
                <a:gd name="connsiteY15" fmla="*/ 57406 h 2986491"/>
                <a:gd name="connsiteX16" fmla="*/ 5396914 w 6187630"/>
                <a:gd name="connsiteY16" fmla="*/ 110351 h 2986491"/>
                <a:gd name="connsiteX17" fmla="*/ 4061202 w 6187630"/>
                <a:gd name="connsiteY17" fmla="*/ 361825 h 2986491"/>
                <a:gd name="connsiteX18" fmla="*/ 2931673 w 6187630"/>
                <a:gd name="connsiteY18" fmla="*/ 765680 h 2986491"/>
                <a:gd name="connsiteX19" fmla="*/ 2031747 w 6187630"/>
                <a:gd name="connsiteY19" fmla="*/ 1252958 h 2986491"/>
                <a:gd name="connsiteX20" fmla="*/ 496603 w 6187630"/>
                <a:gd name="connsiteY20" fmla="*/ 2497751 h 2986491"/>
                <a:gd name="connsiteX21" fmla="*/ 13941 w 6187630"/>
                <a:gd name="connsiteY21" fmla="*/ 2945720 h 2986491"/>
                <a:gd name="connsiteX0" fmla="*/ 13941 w 6187630"/>
                <a:gd name="connsiteY0" fmla="*/ 2945720 h 2986491"/>
                <a:gd name="connsiteX1" fmla="*/ 246318 w 6187630"/>
                <a:gd name="connsiteY1" fmla="*/ 2609725 h 2986491"/>
                <a:gd name="connsiteX2" fmla="*/ 496603 w 6187630"/>
                <a:gd name="connsiteY2" fmla="*/ 2197682 h 2986491"/>
                <a:gd name="connsiteX3" fmla="*/ 945215 w 6187630"/>
                <a:gd name="connsiteY3" fmla="*/ 1517591 h 2986491"/>
                <a:gd name="connsiteX4" fmla="*/ 1432915 w 6187630"/>
                <a:gd name="connsiteY4" fmla="*/ 910192 h 2986491"/>
                <a:gd name="connsiteX5" fmla="*/ 1906952 w 6187630"/>
                <a:gd name="connsiteY5" fmla="*/ 539730 h 2986491"/>
                <a:gd name="connsiteX6" fmla="*/ 2436063 w 6187630"/>
                <a:gd name="connsiteY6" fmla="*/ 282931 h 2986491"/>
                <a:gd name="connsiteX7" fmla="*/ 2890879 w 6187630"/>
                <a:gd name="connsiteY7" fmla="*/ 178767 h 2986491"/>
                <a:gd name="connsiteX8" fmla="*/ 3682389 w 6187630"/>
                <a:gd name="connsiteY8" fmla="*/ 73440 h 2986491"/>
                <a:gd name="connsiteX9" fmla="*/ 4200301 w 6187630"/>
                <a:gd name="connsiteY9" fmla="*/ 31511 h 2986491"/>
                <a:gd name="connsiteX10" fmla="*/ 4697620 w 6187630"/>
                <a:gd name="connsiteY10" fmla="*/ 7834 h 2986491"/>
                <a:gd name="connsiteX11" fmla="*/ 4818423 w 6187630"/>
                <a:gd name="connsiteY11" fmla="*/ 0 h 2986491"/>
                <a:gd name="connsiteX12" fmla="*/ 5143314 w 6187630"/>
                <a:gd name="connsiteY12" fmla="*/ 3733 h 2986491"/>
                <a:gd name="connsiteX13" fmla="*/ 5740738 w 6187630"/>
                <a:gd name="connsiteY13" fmla="*/ 20673 h 2986491"/>
                <a:gd name="connsiteX14" fmla="*/ 6187630 w 6187630"/>
                <a:gd name="connsiteY14" fmla="*/ 16971 h 2986491"/>
                <a:gd name="connsiteX15" fmla="*/ 5806631 w 6187630"/>
                <a:gd name="connsiteY15" fmla="*/ 57406 h 2986491"/>
                <a:gd name="connsiteX16" fmla="*/ 5396914 w 6187630"/>
                <a:gd name="connsiteY16" fmla="*/ 110351 h 2986491"/>
                <a:gd name="connsiteX17" fmla="*/ 4061202 w 6187630"/>
                <a:gd name="connsiteY17" fmla="*/ 361825 h 2986491"/>
                <a:gd name="connsiteX18" fmla="*/ 2931673 w 6187630"/>
                <a:gd name="connsiteY18" fmla="*/ 765680 h 2986491"/>
                <a:gd name="connsiteX19" fmla="*/ 2031747 w 6187630"/>
                <a:gd name="connsiteY19" fmla="*/ 1252958 h 2986491"/>
                <a:gd name="connsiteX20" fmla="*/ 496603 w 6187630"/>
                <a:gd name="connsiteY20" fmla="*/ 2497751 h 2986491"/>
                <a:gd name="connsiteX21" fmla="*/ 13941 w 6187630"/>
                <a:gd name="connsiteY21" fmla="*/ 2945720 h 2986491"/>
                <a:gd name="connsiteX0" fmla="*/ 16414 w 6140898"/>
                <a:gd name="connsiteY0" fmla="*/ 2900615 h 2945527"/>
                <a:gd name="connsiteX1" fmla="*/ 199586 w 6140898"/>
                <a:gd name="connsiteY1" fmla="*/ 2609725 h 2945527"/>
                <a:gd name="connsiteX2" fmla="*/ 449871 w 6140898"/>
                <a:gd name="connsiteY2" fmla="*/ 2197682 h 2945527"/>
                <a:gd name="connsiteX3" fmla="*/ 898483 w 6140898"/>
                <a:gd name="connsiteY3" fmla="*/ 1517591 h 2945527"/>
                <a:gd name="connsiteX4" fmla="*/ 1386183 w 6140898"/>
                <a:gd name="connsiteY4" fmla="*/ 910192 h 2945527"/>
                <a:gd name="connsiteX5" fmla="*/ 1860220 w 6140898"/>
                <a:gd name="connsiteY5" fmla="*/ 539730 h 2945527"/>
                <a:gd name="connsiteX6" fmla="*/ 2389331 w 6140898"/>
                <a:gd name="connsiteY6" fmla="*/ 282931 h 2945527"/>
                <a:gd name="connsiteX7" fmla="*/ 2844147 w 6140898"/>
                <a:gd name="connsiteY7" fmla="*/ 178767 h 2945527"/>
                <a:gd name="connsiteX8" fmla="*/ 3635657 w 6140898"/>
                <a:gd name="connsiteY8" fmla="*/ 73440 h 2945527"/>
                <a:gd name="connsiteX9" fmla="*/ 4153569 w 6140898"/>
                <a:gd name="connsiteY9" fmla="*/ 31511 h 2945527"/>
                <a:gd name="connsiteX10" fmla="*/ 4650888 w 6140898"/>
                <a:gd name="connsiteY10" fmla="*/ 7834 h 2945527"/>
                <a:gd name="connsiteX11" fmla="*/ 4771691 w 6140898"/>
                <a:gd name="connsiteY11" fmla="*/ 0 h 2945527"/>
                <a:gd name="connsiteX12" fmla="*/ 5096582 w 6140898"/>
                <a:gd name="connsiteY12" fmla="*/ 3733 h 2945527"/>
                <a:gd name="connsiteX13" fmla="*/ 5694006 w 6140898"/>
                <a:gd name="connsiteY13" fmla="*/ 20673 h 2945527"/>
                <a:gd name="connsiteX14" fmla="*/ 6140898 w 6140898"/>
                <a:gd name="connsiteY14" fmla="*/ 16971 h 2945527"/>
                <a:gd name="connsiteX15" fmla="*/ 5759899 w 6140898"/>
                <a:gd name="connsiteY15" fmla="*/ 57406 h 2945527"/>
                <a:gd name="connsiteX16" fmla="*/ 5350182 w 6140898"/>
                <a:gd name="connsiteY16" fmla="*/ 110351 h 2945527"/>
                <a:gd name="connsiteX17" fmla="*/ 4014470 w 6140898"/>
                <a:gd name="connsiteY17" fmla="*/ 361825 h 2945527"/>
                <a:gd name="connsiteX18" fmla="*/ 2884941 w 6140898"/>
                <a:gd name="connsiteY18" fmla="*/ 765680 h 2945527"/>
                <a:gd name="connsiteX19" fmla="*/ 1985015 w 6140898"/>
                <a:gd name="connsiteY19" fmla="*/ 1252958 h 2945527"/>
                <a:gd name="connsiteX20" fmla="*/ 449871 w 6140898"/>
                <a:gd name="connsiteY20" fmla="*/ 2497751 h 2945527"/>
                <a:gd name="connsiteX21" fmla="*/ 16414 w 6140898"/>
                <a:gd name="connsiteY21" fmla="*/ 2900615 h 2945527"/>
                <a:gd name="connsiteX0" fmla="*/ 16907 w 6133190"/>
                <a:gd name="connsiteY0" fmla="*/ 2880113 h 2927177"/>
                <a:gd name="connsiteX1" fmla="*/ 191878 w 6133190"/>
                <a:gd name="connsiteY1" fmla="*/ 2609725 h 2927177"/>
                <a:gd name="connsiteX2" fmla="*/ 442163 w 6133190"/>
                <a:gd name="connsiteY2" fmla="*/ 2197682 h 2927177"/>
                <a:gd name="connsiteX3" fmla="*/ 890775 w 6133190"/>
                <a:gd name="connsiteY3" fmla="*/ 1517591 h 2927177"/>
                <a:gd name="connsiteX4" fmla="*/ 1378475 w 6133190"/>
                <a:gd name="connsiteY4" fmla="*/ 910192 h 2927177"/>
                <a:gd name="connsiteX5" fmla="*/ 1852512 w 6133190"/>
                <a:gd name="connsiteY5" fmla="*/ 539730 h 2927177"/>
                <a:gd name="connsiteX6" fmla="*/ 2381623 w 6133190"/>
                <a:gd name="connsiteY6" fmla="*/ 282931 h 2927177"/>
                <a:gd name="connsiteX7" fmla="*/ 2836439 w 6133190"/>
                <a:gd name="connsiteY7" fmla="*/ 178767 h 2927177"/>
                <a:gd name="connsiteX8" fmla="*/ 3627949 w 6133190"/>
                <a:gd name="connsiteY8" fmla="*/ 73440 h 2927177"/>
                <a:gd name="connsiteX9" fmla="*/ 4145861 w 6133190"/>
                <a:gd name="connsiteY9" fmla="*/ 31511 h 2927177"/>
                <a:gd name="connsiteX10" fmla="*/ 4643180 w 6133190"/>
                <a:gd name="connsiteY10" fmla="*/ 7834 h 2927177"/>
                <a:gd name="connsiteX11" fmla="*/ 4763983 w 6133190"/>
                <a:gd name="connsiteY11" fmla="*/ 0 h 2927177"/>
                <a:gd name="connsiteX12" fmla="*/ 5088874 w 6133190"/>
                <a:gd name="connsiteY12" fmla="*/ 3733 h 2927177"/>
                <a:gd name="connsiteX13" fmla="*/ 5686298 w 6133190"/>
                <a:gd name="connsiteY13" fmla="*/ 20673 h 2927177"/>
                <a:gd name="connsiteX14" fmla="*/ 6133190 w 6133190"/>
                <a:gd name="connsiteY14" fmla="*/ 16971 h 2927177"/>
                <a:gd name="connsiteX15" fmla="*/ 5752191 w 6133190"/>
                <a:gd name="connsiteY15" fmla="*/ 57406 h 2927177"/>
                <a:gd name="connsiteX16" fmla="*/ 5342474 w 6133190"/>
                <a:gd name="connsiteY16" fmla="*/ 110351 h 2927177"/>
                <a:gd name="connsiteX17" fmla="*/ 4006762 w 6133190"/>
                <a:gd name="connsiteY17" fmla="*/ 361825 h 2927177"/>
                <a:gd name="connsiteX18" fmla="*/ 2877233 w 6133190"/>
                <a:gd name="connsiteY18" fmla="*/ 765680 h 2927177"/>
                <a:gd name="connsiteX19" fmla="*/ 1977307 w 6133190"/>
                <a:gd name="connsiteY19" fmla="*/ 1252958 h 2927177"/>
                <a:gd name="connsiteX20" fmla="*/ 442163 w 6133190"/>
                <a:gd name="connsiteY20" fmla="*/ 2497751 h 2927177"/>
                <a:gd name="connsiteX21" fmla="*/ 16907 w 6133190"/>
                <a:gd name="connsiteY21" fmla="*/ 2880113 h 2927177"/>
                <a:gd name="connsiteX0" fmla="*/ 27996 w 6029467"/>
                <a:gd name="connsiteY0" fmla="*/ 2711995 h 2786980"/>
                <a:gd name="connsiteX1" fmla="*/ 88155 w 6029467"/>
                <a:gd name="connsiteY1" fmla="*/ 2609725 h 2786980"/>
                <a:gd name="connsiteX2" fmla="*/ 338440 w 6029467"/>
                <a:gd name="connsiteY2" fmla="*/ 2197682 h 2786980"/>
                <a:gd name="connsiteX3" fmla="*/ 787052 w 6029467"/>
                <a:gd name="connsiteY3" fmla="*/ 1517591 h 2786980"/>
                <a:gd name="connsiteX4" fmla="*/ 1274752 w 6029467"/>
                <a:gd name="connsiteY4" fmla="*/ 910192 h 2786980"/>
                <a:gd name="connsiteX5" fmla="*/ 1748789 w 6029467"/>
                <a:gd name="connsiteY5" fmla="*/ 539730 h 2786980"/>
                <a:gd name="connsiteX6" fmla="*/ 2277900 w 6029467"/>
                <a:gd name="connsiteY6" fmla="*/ 282931 h 2786980"/>
                <a:gd name="connsiteX7" fmla="*/ 2732716 w 6029467"/>
                <a:gd name="connsiteY7" fmla="*/ 178767 h 2786980"/>
                <a:gd name="connsiteX8" fmla="*/ 3524226 w 6029467"/>
                <a:gd name="connsiteY8" fmla="*/ 73440 h 2786980"/>
                <a:gd name="connsiteX9" fmla="*/ 4042138 w 6029467"/>
                <a:gd name="connsiteY9" fmla="*/ 31511 h 2786980"/>
                <a:gd name="connsiteX10" fmla="*/ 4539457 w 6029467"/>
                <a:gd name="connsiteY10" fmla="*/ 7834 h 2786980"/>
                <a:gd name="connsiteX11" fmla="*/ 4660260 w 6029467"/>
                <a:gd name="connsiteY11" fmla="*/ 0 h 2786980"/>
                <a:gd name="connsiteX12" fmla="*/ 4985151 w 6029467"/>
                <a:gd name="connsiteY12" fmla="*/ 3733 h 2786980"/>
                <a:gd name="connsiteX13" fmla="*/ 5582575 w 6029467"/>
                <a:gd name="connsiteY13" fmla="*/ 20673 h 2786980"/>
                <a:gd name="connsiteX14" fmla="*/ 6029467 w 6029467"/>
                <a:gd name="connsiteY14" fmla="*/ 16971 h 2786980"/>
                <a:gd name="connsiteX15" fmla="*/ 5648468 w 6029467"/>
                <a:gd name="connsiteY15" fmla="*/ 57406 h 2786980"/>
                <a:gd name="connsiteX16" fmla="*/ 5238751 w 6029467"/>
                <a:gd name="connsiteY16" fmla="*/ 110351 h 2786980"/>
                <a:gd name="connsiteX17" fmla="*/ 3903039 w 6029467"/>
                <a:gd name="connsiteY17" fmla="*/ 361825 h 2786980"/>
                <a:gd name="connsiteX18" fmla="*/ 2773510 w 6029467"/>
                <a:gd name="connsiteY18" fmla="*/ 765680 h 2786980"/>
                <a:gd name="connsiteX19" fmla="*/ 1873584 w 6029467"/>
                <a:gd name="connsiteY19" fmla="*/ 1252958 h 2786980"/>
                <a:gd name="connsiteX20" fmla="*/ 338440 w 6029467"/>
                <a:gd name="connsiteY20" fmla="*/ 2497751 h 2786980"/>
                <a:gd name="connsiteX21" fmla="*/ 27996 w 6029467"/>
                <a:gd name="connsiteY21" fmla="*/ 2711995 h 2786980"/>
                <a:gd name="connsiteX0" fmla="*/ 20527 w 6087605"/>
                <a:gd name="connsiteY0" fmla="*/ 2802205 h 2859477"/>
                <a:gd name="connsiteX1" fmla="*/ 146293 w 6087605"/>
                <a:gd name="connsiteY1" fmla="*/ 2609725 h 2859477"/>
                <a:gd name="connsiteX2" fmla="*/ 396578 w 6087605"/>
                <a:gd name="connsiteY2" fmla="*/ 2197682 h 2859477"/>
                <a:gd name="connsiteX3" fmla="*/ 845190 w 6087605"/>
                <a:gd name="connsiteY3" fmla="*/ 1517591 h 2859477"/>
                <a:gd name="connsiteX4" fmla="*/ 1332890 w 6087605"/>
                <a:gd name="connsiteY4" fmla="*/ 910192 h 2859477"/>
                <a:gd name="connsiteX5" fmla="*/ 1806927 w 6087605"/>
                <a:gd name="connsiteY5" fmla="*/ 539730 h 2859477"/>
                <a:gd name="connsiteX6" fmla="*/ 2336038 w 6087605"/>
                <a:gd name="connsiteY6" fmla="*/ 282931 h 2859477"/>
                <a:gd name="connsiteX7" fmla="*/ 2790854 w 6087605"/>
                <a:gd name="connsiteY7" fmla="*/ 178767 h 2859477"/>
                <a:gd name="connsiteX8" fmla="*/ 3582364 w 6087605"/>
                <a:gd name="connsiteY8" fmla="*/ 73440 h 2859477"/>
                <a:gd name="connsiteX9" fmla="*/ 4100276 w 6087605"/>
                <a:gd name="connsiteY9" fmla="*/ 31511 h 2859477"/>
                <a:gd name="connsiteX10" fmla="*/ 4597595 w 6087605"/>
                <a:gd name="connsiteY10" fmla="*/ 7834 h 2859477"/>
                <a:gd name="connsiteX11" fmla="*/ 4718398 w 6087605"/>
                <a:gd name="connsiteY11" fmla="*/ 0 h 2859477"/>
                <a:gd name="connsiteX12" fmla="*/ 5043289 w 6087605"/>
                <a:gd name="connsiteY12" fmla="*/ 3733 h 2859477"/>
                <a:gd name="connsiteX13" fmla="*/ 5640713 w 6087605"/>
                <a:gd name="connsiteY13" fmla="*/ 20673 h 2859477"/>
                <a:gd name="connsiteX14" fmla="*/ 6087605 w 6087605"/>
                <a:gd name="connsiteY14" fmla="*/ 16971 h 2859477"/>
                <a:gd name="connsiteX15" fmla="*/ 5706606 w 6087605"/>
                <a:gd name="connsiteY15" fmla="*/ 57406 h 2859477"/>
                <a:gd name="connsiteX16" fmla="*/ 5296889 w 6087605"/>
                <a:gd name="connsiteY16" fmla="*/ 110351 h 2859477"/>
                <a:gd name="connsiteX17" fmla="*/ 3961177 w 6087605"/>
                <a:gd name="connsiteY17" fmla="*/ 361825 h 2859477"/>
                <a:gd name="connsiteX18" fmla="*/ 2831648 w 6087605"/>
                <a:gd name="connsiteY18" fmla="*/ 765680 h 2859477"/>
                <a:gd name="connsiteX19" fmla="*/ 1931722 w 6087605"/>
                <a:gd name="connsiteY19" fmla="*/ 1252958 h 2859477"/>
                <a:gd name="connsiteX20" fmla="*/ 396578 w 6087605"/>
                <a:gd name="connsiteY20" fmla="*/ 2497751 h 2859477"/>
                <a:gd name="connsiteX21" fmla="*/ 20527 w 6087605"/>
                <a:gd name="connsiteY21" fmla="*/ 2802205 h 2859477"/>
                <a:gd name="connsiteX0" fmla="*/ 28205 w 6095283"/>
                <a:gd name="connsiteY0" fmla="*/ 2802205 h 2854303"/>
                <a:gd name="connsiteX1" fmla="*/ 153971 w 6095283"/>
                <a:gd name="connsiteY1" fmla="*/ 2609725 h 2854303"/>
                <a:gd name="connsiteX2" fmla="*/ 404256 w 6095283"/>
                <a:gd name="connsiteY2" fmla="*/ 2197682 h 2854303"/>
                <a:gd name="connsiteX3" fmla="*/ 852868 w 6095283"/>
                <a:gd name="connsiteY3" fmla="*/ 1517591 h 2854303"/>
                <a:gd name="connsiteX4" fmla="*/ 1340568 w 6095283"/>
                <a:gd name="connsiteY4" fmla="*/ 910192 h 2854303"/>
                <a:gd name="connsiteX5" fmla="*/ 1814605 w 6095283"/>
                <a:gd name="connsiteY5" fmla="*/ 539730 h 2854303"/>
                <a:gd name="connsiteX6" fmla="*/ 2343716 w 6095283"/>
                <a:gd name="connsiteY6" fmla="*/ 282931 h 2854303"/>
                <a:gd name="connsiteX7" fmla="*/ 2798532 w 6095283"/>
                <a:gd name="connsiteY7" fmla="*/ 178767 h 2854303"/>
                <a:gd name="connsiteX8" fmla="*/ 3590042 w 6095283"/>
                <a:gd name="connsiteY8" fmla="*/ 73440 h 2854303"/>
                <a:gd name="connsiteX9" fmla="*/ 4107954 w 6095283"/>
                <a:gd name="connsiteY9" fmla="*/ 31511 h 2854303"/>
                <a:gd name="connsiteX10" fmla="*/ 4605273 w 6095283"/>
                <a:gd name="connsiteY10" fmla="*/ 7834 h 2854303"/>
                <a:gd name="connsiteX11" fmla="*/ 4726076 w 6095283"/>
                <a:gd name="connsiteY11" fmla="*/ 0 h 2854303"/>
                <a:gd name="connsiteX12" fmla="*/ 5050967 w 6095283"/>
                <a:gd name="connsiteY12" fmla="*/ 3733 h 2854303"/>
                <a:gd name="connsiteX13" fmla="*/ 5648391 w 6095283"/>
                <a:gd name="connsiteY13" fmla="*/ 20673 h 2854303"/>
                <a:gd name="connsiteX14" fmla="*/ 6095283 w 6095283"/>
                <a:gd name="connsiteY14" fmla="*/ 16971 h 2854303"/>
                <a:gd name="connsiteX15" fmla="*/ 5714284 w 6095283"/>
                <a:gd name="connsiteY15" fmla="*/ 57406 h 2854303"/>
                <a:gd name="connsiteX16" fmla="*/ 5304567 w 6095283"/>
                <a:gd name="connsiteY16" fmla="*/ 110351 h 2854303"/>
                <a:gd name="connsiteX17" fmla="*/ 3968855 w 6095283"/>
                <a:gd name="connsiteY17" fmla="*/ 361825 h 2854303"/>
                <a:gd name="connsiteX18" fmla="*/ 2839326 w 6095283"/>
                <a:gd name="connsiteY18" fmla="*/ 765680 h 2854303"/>
                <a:gd name="connsiteX19" fmla="*/ 1939400 w 6095283"/>
                <a:gd name="connsiteY19" fmla="*/ 1252958 h 2854303"/>
                <a:gd name="connsiteX20" fmla="*/ 404256 w 6095283"/>
                <a:gd name="connsiteY20" fmla="*/ 2497751 h 2854303"/>
                <a:gd name="connsiteX21" fmla="*/ 28205 w 6095283"/>
                <a:gd name="connsiteY21" fmla="*/ 2802205 h 2854303"/>
                <a:gd name="connsiteX0" fmla="*/ 25870 w 6117550"/>
                <a:gd name="connsiteY0" fmla="*/ 2843210 h 2889701"/>
                <a:gd name="connsiteX1" fmla="*/ 176238 w 6117550"/>
                <a:gd name="connsiteY1" fmla="*/ 2609725 h 2889701"/>
                <a:gd name="connsiteX2" fmla="*/ 426523 w 6117550"/>
                <a:gd name="connsiteY2" fmla="*/ 2197682 h 2889701"/>
                <a:gd name="connsiteX3" fmla="*/ 875135 w 6117550"/>
                <a:gd name="connsiteY3" fmla="*/ 1517591 h 2889701"/>
                <a:gd name="connsiteX4" fmla="*/ 1362835 w 6117550"/>
                <a:gd name="connsiteY4" fmla="*/ 910192 h 2889701"/>
                <a:gd name="connsiteX5" fmla="*/ 1836872 w 6117550"/>
                <a:gd name="connsiteY5" fmla="*/ 539730 h 2889701"/>
                <a:gd name="connsiteX6" fmla="*/ 2365983 w 6117550"/>
                <a:gd name="connsiteY6" fmla="*/ 282931 h 2889701"/>
                <a:gd name="connsiteX7" fmla="*/ 2820799 w 6117550"/>
                <a:gd name="connsiteY7" fmla="*/ 178767 h 2889701"/>
                <a:gd name="connsiteX8" fmla="*/ 3612309 w 6117550"/>
                <a:gd name="connsiteY8" fmla="*/ 73440 h 2889701"/>
                <a:gd name="connsiteX9" fmla="*/ 4130221 w 6117550"/>
                <a:gd name="connsiteY9" fmla="*/ 31511 h 2889701"/>
                <a:gd name="connsiteX10" fmla="*/ 4627540 w 6117550"/>
                <a:gd name="connsiteY10" fmla="*/ 7834 h 2889701"/>
                <a:gd name="connsiteX11" fmla="*/ 4748343 w 6117550"/>
                <a:gd name="connsiteY11" fmla="*/ 0 h 2889701"/>
                <a:gd name="connsiteX12" fmla="*/ 5073234 w 6117550"/>
                <a:gd name="connsiteY12" fmla="*/ 3733 h 2889701"/>
                <a:gd name="connsiteX13" fmla="*/ 5670658 w 6117550"/>
                <a:gd name="connsiteY13" fmla="*/ 20673 h 2889701"/>
                <a:gd name="connsiteX14" fmla="*/ 6117550 w 6117550"/>
                <a:gd name="connsiteY14" fmla="*/ 16971 h 2889701"/>
                <a:gd name="connsiteX15" fmla="*/ 5736551 w 6117550"/>
                <a:gd name="connsiteY15" fmla="*/ 57406 h 2889701"/>
                <a:gd name="connsiteX16" fmla="*/ 5326834 w 6117550"/>
                <a:gd name="connsiteY16" fmla="*/ 110351 h 2889701"/>
                <a:gd name="connsiteX17" fmla="*/ 3991122 w 6117550"/>
                <a:gd name="connsiteY17" fmla="*/ 361825 h 2889701"/>
                <a:gd name="connsiteX18" fmla="*/ 2861593 w 6117550"/>
                <a:gd name="connsiteY18" fmla="*/ 765680 h 2889701"/>
                <a:gd name="connsiteX19" fmla="*/ 1961667 w 6117550"/>
                <a:gd name="connsiteY19" fmla="*/ 1252958 h 2889701"/>
                <a:gd name="connsiteX20" fmla="*/ 426523 w 6117550"/>
                <a:gd name="connsiteY20" fmla="*/ 2497751 h 2889701"/>
                <a:gd name="connsiteX21" fmla="*/ 25870 w 6117550"/>
                <a:gd name="connsiteY21" fmla="*/ 2843210 h 2889701"/>
                <a:gd name="connsiteX0" fmla="*/ 25167 w 6125048"/>
                <a:gd name="connsiteY0" fmla="*/ 2855512 h 2900527"/>
                <a:gd name="connsiteX1" fmla="*/ 183736 w 6125048"/>
                <a:gd name="connsiteY1" fmla="*/ 2609725 h 2900527"/>
                <a:gd name="connsiteX2" fmla="*/ 434021 w 6125048"/>
                <a:gd name="connsiteY2" fmla="*/ 2197682 h 2900527"/>
                <a:gd name="connsiteX3" fmla="*/ 882633 w 6125048"/>
                <a:gd name="connsiteY3" fmla="*/ 1517591 h 2900527"/>
                <a:gd name="connsiteX4" fmla="*/ 1370333 w 6125048"/>
                <a:gd name="connsiteY4" fmla="*/ 910192 h 2900527"/>
                <a:gd name="connsiteX5" fmla="*/ 1844370 w 6125048"/>
                <a:gd name="connsiteY5" fmla="*/ 539730 h 2900527"/>
                <a:gd name="connsiteX6" fmla="*/ 2373481 w 6125048"/>
                <a:gd name="connsiteY6" fmla="*/ 282931 h 2900527"/>
                <a:gd name="connsiteX7" fmla="*/ 2828297 w 6125048"/>
                <a:gd name="connsiteY7" fmla="*/ 178767 h 2900527"/>
                <a:gd name="connsiteX8" fmla="*/ 3619807 w 6125048"/>
                <a:gd name="connsiteY8" fmla="*/ 73440 h 2900527"/>
                <a:gd name="connsiteX9" fmla="*/ 4137719 w 6125048"/>
                <a:gd name="connsiteY9" fmla="*/ 31511 h 2900527"/>
                <a:gd name="connsiteX10" fmla="*/ 4635038 w 6125048"/>
                <a:gd name="connsiteY10" fmla="*/ 7834 h 2900527"/>
                <a:gd name="connsiteX11" fmla="*/ 4755841 w 6125048"/>
                <a:gd name="connsiteY11" fmla="*/ 0 h 2900527"/>
                <a:gd name="connsiteX12" fmla="*/ 5080732 w 6125048"/>
                <a:gd name="connsiteY12" fmla="*/ 3733 h 2900527"/>
                <a:gd name="connsiteX13" fmla="*/ 5678156 w 6125048"/>
                <a:gd name="connsiteY13" fmla="*/ 20673 h 2900527"/>
                <a:gd name="connsiteX14" fmla="*/ 6125048 w 6125048"/>
                <a:gd name="connsiteY14" fmla="*/ 16971 h 2900527"/>
                <a:gd name="connsiteX15" fmla="*/ 5744049 w 6125048"/>
                <a:gd name="connsiteY15" fmla="*/ 57406 h 2900527"/>
                <a:gd name="connsiteX16" fmla="*/ 5334332 w 6125048"/>
                <a:gd name="connsiteY16" fmla="*/ 110351 h 2900527"/>
                <a:gd name="connsiteX17" fmla="*/ 3998620 w 6125048"/>
                <a:gd name="connsiteY17" fmla="*/ 361825 h 2900527"/>
                <a:gd name="connsiteX18" fmla="*/ 2869091 w 6125048"/>
                <a:gd name="connsiteY18" fmla="*/ 765680 h 2900527"/>
                <a:gd name="connsiteX19" fmla="*/ 1969165 w 6125048"/>
                <a:gd name="connsiteY19" fmla="*/ 1252958 h 2900527"/>
                <a:gd name="connsiteX20" fmla="*/ 434021 w 6125048"/>
                <a:gd name="connsiteY20" fmla="*/ 2497751 h 2900527"/>
                <a:gd name="connsiteX21" fmla="*/ 25167 w 6125048"/>
                <a:gd name="connsiteY21" fmla="*/ 2855512 h 2900527"/>
                <a:gd name="connsiteX0" fmla="*/ 25167 w 6125048"/>
                <a:gd name="connsiteY0" fmla="*/ 2855512 h 2895692"/>
                <a:gd name="connsiteX1" fmla="*/ 183736 w 6125048"/>
                <a:gd name="connsiteY1" fmla="*/ 2609725 h 2895692"/>
                <a:gd name="connsiteX2" fmla="*/ 434021 w 6125048"/>
                <a:gd name="connsiteY2" fmla="*/ 2197682 h 2895692"/>
                <a:gd name="connsiteX3" fmla="*/ 882633 w 6125048"/>
                <a:gd name="connsiteY3" fmla="*/ 1517591 h 2895692"/>
                <a:gd name="connsiteX4" fmla="*/ 1370333 w 6125048"/>
                <a:gd name="connsiteY4" fmla="*/ 910192 h 2895692"/>
                <a:gd name="connsiteX5" fmla="*/ 1844370 w 6125048"/>
                <a:gd name="connsiteY5" fmla="*/ 539730 h 2895692"/>
                <a:gd name="connsiteX6" fmla="*/ 2373481 w 6125048"/>
                <a:gd name="connsiteY6" fmla="*/ 282931 h 2895692"/>
                <a:gd name="connsiteX7" fmla="*/ 2828297 w 6125048"/>
                <a:gd name="connsiteY7" fmla="*/ 178767 h 2895692"/>
                <a:gd name="connsiteX8" fmla="*/ 3619807 w 6125048"/>
                <a:gd name="connsiteY8" fmla="*/ 73440 h 2895692"/>
                <a:gd name="connsiteX9" fmla="*/ 4137719 w 6125048"/>
                <a:gd name="connsiteY9" fmla="*/ 31511 h 2895692"/>
                <a:gd name="connsiteX10" fmla="*/ 4635038 w 6125048"/>
                <a:gd name="connsiteY10" fmla="*/ 7834 h 2895692"/>
                <a:gd name="connsiteX11" fmla="*/ 4755841 w 6125048"/>
                <a:gd name="connsiteY11" fmla="*/ 0 h 2895692"/>
                <a:gd name="connsiteX12" fmla="*/ 5080732 w 6125048"/>
                <a:gd name="connsiteY12" fmla="*/ 3733 h 2895692"/>
                <a:gd name="connsiteX13" fmla="*/ 5678156 w 6125048"/>
                <a:gd name="connsiteY13" fmla="*/ 20673 h 2895692"/>
                <a:gd name="connsiteX14" fmla="*/ 6125048 w 6125048"/>
                <a:gd name="connsiteY14" fmla="*/ 16971 h 2895692"/>
                <a:gd name="connsiteX15" fmla="*/ 5744049 w 6125048"/>
                <a:gd name="connsiteY15" fmla="*/ 57406 h 2895692"/>
                <a:gd name="connsiteX16" fmla="*/ 5334332 w 6125048"/>
                <a:gd name="connsiteY16" fmla="*/ 110351 h 2895692"/>
                <a:gd name="connsiteX17" fmla="*/ 3998620 w 6125048"/>
                <a:gd name="connsiteY17" fmla="*/ 361825 h 2895692"/>
                <a:gd name="connsiteX18" fmla="*/ 2869091 w 6125048"/>
                <a:gd name="connsiteY18" fmla="*/ 765680 h 2895692"/>
                <a:gd name="connsiteX19" fmla="*/ 1969165 w 6125048"/>
                <a:gd name="connsiteY19" fmla="*/ 1252958 h 2895692"/>
                <a:gd name="connsiteX20" fmla="*/ 434021 w 6125048"/>
                <a:gd name="connsiteY20" fmla="*/ 2497751 h 2895692"/>
                <a:gd name="connsiteX21" fmla="*/ 25167 w 6125048"/>
                <a:gd name="connsiteY21" fmla="*/ 2855512 h 2895692"/>
                <a:gd name="connsiteX0" fmla="*/ 25167 w 6125048"/>
                <a:gd name="connsiteY0" fmla="*/ 2855512 h 2895692"/>
                <a:gd name="connsiteX1" fmla="*/ 183736 w 6125048"/>
                <a:gd name="connsiteY1" fmla="*/ 2605625 h 2895692"/>
                <a:gd name="connsiteX2" fmla="*/ 434021 w 6125048"/>
                <a:gd name="connsiteY2" fmla="*/ 2197682 h 2895692"/>
                <a:gd name="connsiteX3" fmla="*/ 882633 w 6125048"/>
                <a:gd name="connsiteY3" fmla="*/ 1517591 h 2895692"/>
                <a:gd name="connsiteX4" fmla="*/ 1370333 w 6125048"/>
                <a:gd name="connsiteY4" fmla="*/ 910192 h 2895692"/>
                <a:gd name="connsiteX5" fmla="*/ 1844370 w 6125048"/>
                <a:gd name="connsiteY5" fmla="*/ 539730 h 2895692"/>
                <a:gd name="connsiteX6" fmla="*/ 2373481 w 6125048"/>
                <a:gd name="connsiteY6" fmla="*/ 282931 h 2895692"/>
                <a:gd name="connsiteX7" fmla="*/ 2828297 w 6125048"/>
                <a:gd name="connsiteY7" fmla="*/ 178767 h 2895692"/>
                <a:gd name="connsiteX8" fmla="*/ 3619807 w 6125048"/>
                <a:gd name="connsiteY8" fmla="*/ 73440 h 2895692"/>
                <a:gd name="connsiteX9" fmla="*/ 4137719 w 6125048"/>
                <a:gd name="connsiteY9" fmla="*/ 31511 h 2895692"/>
                <a:gd name="connsiteX10" fmla="*/ 4635038 w 6125048"/>
                <a:gd name="connsiteY10" fmla="*/ 7834 h 2895692"/>
                <a:gd name="connsiteX11" fmla="*/ 4755841 w 6125048"/>
                <a:gd name="connsiteY11" fmla="*/ 0 h 2895692"/>
                <a:gd name="connsiteX12" fmla="*/ 5080732 w 6125048"/>
                <a:gd name="connsiteY12" fmla="*/ 3733 h 2895692"/>
                <a:gd name="connsiteX13" fmla="*/ 5678156 w 6125048"/>
                <a:gd name="connsiteY13" fmla="*/ 20673 h 2895692"/>
                <a:gd name="connsiteX14" fmla="*/ 6125048 w 6125048"/>
                <a:gd name="connsiteY14" fmla="*/ 16971 h 2895692"/>
                <a:gd name="connsiteX15" fmla="*/ 5744049 w 6125048"/>
                <a:gd name="connsiteY15" fmla="*/ 57406 h 2895692"/>
                <a:gd name="connsiteX16" fmla="*/ 5334332 w 6125048"/>
                <a:gd name="connsiteY16" fmla="*/ 110351 h 2895692"/>
                <a:gd name="connsiteX17" fmla="*/ 3998620 w 6125048"/>
                <a:gd name="connsiteY17" fmla="*/ 361825 h 2895692"/>
                <a:gd name="connsiteX18" fmla="*/ 2869091 w 6125048"/>
                <a:gd name="connsiteY18" fmla="*/ 765680 h 2895692"/>
                <a:gd name="connsiteX19" fmla="*/ 1969165 w 6125048"/>
                <a:gd name="connsiteY19" fmla="*/ 1252958 h 2895692"/>
                <a:gd name="connsiteX20" fmla="*/ 434021 w 6125048"/>
                <a:gd name="connsiteY20" fmla="*/ 2497751 h 2895692"/>
                <a:gd name="connsiteX21" fmla="*/ 25167 w 6125048"/>
                <a:gd name="connsiteY21" fmla="*/ 2855512 h 2895692"/>
                <a:gd name="connsiteX0" fmla="*/ 25167 w 6125048"/>
                <a:gd name="connsiteY0" fmla="*/ 2855512 h 2895692"/>
                <a:gd name="connsiteX1" fmla="*/ 183736 w 6125048"/>
                <a:gd name="connsiteY1" fmla="*/ 2605625 h 2895692"/>
                <a:gd name="connsiteX2" fmla="*/ 434021 w 6125048"/>
                <a:gd name="connsiteY2" fmla="*/ 2197682 h 2895692"/>
                <a:gd name="connsiteX3" fmla="*/ 882633 w 6125048"/>
                <a:gd name="connsiteY3" fmla="*/ 1517591 h 2895692"/>
                <a:gd name="connsiteX4" fmla="*/ 1370333 w 6125048"/>
                <a:gd name="connsiteY4" fmla="*/ 910192 h 2895692"/>
                <a:gd name="connsiteX5" fmla="*/ 1844370 w 6125048"/>
                <a:gd name="connsiteY5" fmla="*/ 539730 h 2895692"/>
                <a:gd name="connsiteX6" fmla="*/ 2373481 w 6125048"/>
                <a:gd name="connsiteY6" fmla="*/ 282931 h 2895692"/>
                <a:gd name="connsiteX7" fmla="*/ 2828297 w 6125048"/>
                <a:gd name="connsiteY7" fmla="*/ 178767 h 2895692"/>
                <a:gd name="connsiteX8" fmla="*/ 3619807 w 6125048"/>
                <a:gd name="connsiteY8" fmla="*/ 73440 h 2895692"/>
                <a:gd name="connsiteX9" fmla="*/ 4137719 w 6125048"/>
                <a:gd name="connsiteY9" fmla="*/ 31511 h 2895692"/>
                <a:gd name="connsiteX10" fmla="*/ 4635038 w 6125048"/>
                <a:gd name="connsiteY10" fmla="*/ 7834 h 2895692"/>
                <a:gd name="connsiteX11" fmla="*/ 4755841 w 6125048"/>
                <a:gd name="connsiteY11" fmla="*/ 0 h 2895692"/>
                <a:gd name="connsiteX12" fmla="*/ 5080732 w 6125048"/>
                <a:gd name="connsiteY12" fmla="*/ 3733 h 2895692"/>
                <a:gd name="connsiteX13" fmla="*/ 5678156 w 6125048"/>
                <a:gd name="connsiteY13" fmla="*/ 20673 h 2895692"/>
                <a:gd name="connsiteX14" fmla="*/ 6125048 w 6125048"/>
                <a:gd name="connsiteY14" fmla="*/ 16971 h 2895692"/>
                <a:gd name="connsiteX15" fmla="*/ 5744049 w 6125048"/>
                <a:gd name="connsiteY15" fmla="*/ 57406 h 2895692"/>
                <a:gd name="connsiteX16" fmla="*/ 5334332 w 6125048"/>
                <a:gd name="connsiteY16" fmla="*/ 110351 h 2895692"/>
                <a:gd name="connsiteX17" fmla="*/ 3998620 w 6125048"/>
                <a:gd name="connsiteY17" fmla="*/ 361825 h 2895692"/>
                <a:gd name="connsiteX18" fmla="*/ 2869091 w 6125048"/>
                <a:gd name="connsiteY18" fmla="*/ 765680 h 2895692"/>
                <a:gd name="connsiteX19" fmla="*/ 1969165 w 6125048"/>
                <a:gd name="connsiteY19" fmla="*/ 1252958 h 2895692"/>
                <a:gd name="connsiteX20" fmla="*/ 434021 w 6125048"/>
                <a:gd name="connsiteY20" fmla="*/ 2497751 h 2895692"/>
                <a:gd name="connsiteX21" fmla="*/ 25167 w 6125048"/>
                <a:gd name="connsiteY21" fmla="*/ 2855512 h 28956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6125048" h="2895692">
                  <a:moveTo>
                    <a:pt x="25167" y="2855512"/>
                  </a:moveTo>
                  <a:cubicBezTo>
                    <a:pt x="-10002" y="2878958"/>
                    <a:pt x="103976" y="2724147"/>
                    <a:pt x="183736" y="2605625"/>
                  </a:cubicBezTo>
                  <a:cubicBezTo>
                    <a:pt x="263496" y="2470702"/>
                    <a:pt x="317538" y="2379704"/>
                    <a:pt x="434021" y="2197682"/>
                  </a:cubicBezTo>
                  <a:cubicBezTo>
                    <a:pt x="534103" y="2007459"/>
                    <a:pt x="721990" y="1738323"/>
                    <a:pt x="882633" y="1517591"/>
                  </a:cubicBezTo>
                  <a:cubicBezTo>
                    <a:pt x="1030533" y="1262397"/>
                    <a:pt x="1183164" y="1112658"/>
                    <a:pt x="1370333" y="910192"/>
                  </a:cubicBezTo>
                  <a:lnTo>
                    <a:pt x="1844370" y="539730"/>
                  </a:lnTo>
                  <a:cubicBezTo>
                    <a:pt x="2014295" y="437237"/>
                    <a:pt x="2213594" y="340358"/>
                    <a:pt x="2373481" y="282931"/>
                  </a:cubicBezTo>
                  <a:cubicBezTo>
                    <a:pt x="2590774" y="225504"/>
                    <a:pt x="2593239" y="227350"/>
                    <a:pt x="2828297" y="178767"/>
                  </a:cubicBezTo>
                  <a:cubicBezTo>
                    <a:pt x="3238034" y="101937"/>
                    <a:pt x="3280800" y="98762"/>
                    <a:pt x="3619807" y="73440"/>
                  </a:cubicBezTo>
                  <a:cubicBezTo>
                    <a:pt x="3839901" y="52218"/>
                    <a:pt x="3992538" y="39028"/>
                    <a:pt x="4137719" y="31511"/>
                  </a:cubicBezTo>
                  <a:cubicBezTo>
                    <a:pt x="4426515" y="9781"/>
                    <a:pt x="4473993" y="13072"/>
                    <a:pt x="4635038" y="7834"/>
                  </a:cubicBezTo>
                  <a:cubicBezTo>
                    <a:pt x="4740792" y="3266"/>
                    <a:pt x="4696594" y="0"/>
                    <a:pt x="4755841" y="0"/>
                  </a:cubicBezTo>
                  <a:cubicBezTo>
                    <a:pt x="4815088" y="0"/>
                    <a:pt x="4924279" y="5071"/>
                    <a:pt x="5080732" y="3733"/>
                  </a:cubicBezTo>
                  <a:lnTo>
                    <a:pt x="5678156" y="20673"/>
                  </a:lnTo>
                  <a:cubicBezTo>
                    <a:pt x="5844889" y="27640"/>
                    <a:pt x="5946014" y="18205"/>
                    <a:pt x="6125048" y="16971"/>
                  </a:cubicBezTo>
                  <a:lnTo>
                    <a:pt x="5744049" y="57406"/>
                  </a:lnTo>
                  <a:lnTo>
                    <a:pt x="5334332" y="110351"/>
                  </a:lnTo>
                  <a:cubicBezTo>
                    <a:pt x="4874831" y="176197"/>
                    <a:pt x="4598798" y="237363"/>
                    <a:pt x="3998620" y="361825"/>
                  </a:cubicBezTo>
                  <a:cubicBezTo>
                    <a:pt x="3428880" y="545088"/>
                    <a:pt x="3284114" y="585306"/>
                    <a:pt x="2869091" y="765680"/>
                  </a:cubicBezTo>
                  <a:lnTo>
                    <a:pt x="1969165" y="1252958"/>
                  </a:lnTo>
                  <a:cubicBezTo>
                    <a:pt x="1590166" y="1550905"/>
                    <a:pt x="989206" y="1953196"/>
                    <a:pt x="434021" y="2497751"/>
                  </a:cubicBezTo>
                  <a:cubicBezTo>
                    <a:pt x="116663" y="2767576"/>
                    <a:pt x="-70787" y="2989484"/>
                    <a:pt x="25167" y="2855512"/>
                  </a:cubicBezTo>
                  <a:close/>
                </a:path>
              </a:pathLst>
            </a:custGeom>
            <a:pattFill prst="pct25">
              <a:fgClr>
                <a:sysClr val="windowText" lastClr="000000">
                  <a:lumMod val="75000"/>
                  <a:lumOff val="25000"/>
                </a:sysClr>
              </a:fgClr>
              <a:bgClr>
                <a:sysClr val="window" lastClr="FFFFFF"/>
              </a:bgClr>
            </a:patt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l-NL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5" name="Picture 3" descr="hersenen">
            <a:extLst>
              <a:ext uri="{FF2B5EF4-FFF2-40B4-BE49-F238E27FC236}">
                <a16:creationId xmlns:a16="http://schemas.microsoft.com/office/drawing/2014/main" id="{A1904FD2-EE3B-7451-8136-2835465CD4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3317" y="3504395"/>
            <a:ext cx="3285121" cy="276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kstvak 16">
            <a:extLst>
              <a:ext uri="{FF2B5EF4-FFF2-40B4-BE49-F238E27FC236}">
                <a16:creationId xmlns:a16="http://schemas.microsoft.com/office/drawing/2014/main" id="{4AD1EB1A-31CF-B919-063F-E605B26A637A}"/>
              </a:ext>
            </a:extLst>
          </p:cNvPr>
          <p:cNvSpPr txBox="1"/>
          <p:nvPr/>
        </p:nvSpPr>
        <p:spPr>
          <a:xfrm>
            <a:off x="0" y="393291"/>
            <a:ext cx="4494593" cy="10895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l-NL" sz="3600">
                <a:solidFill>
                  <a:prstClr val="white"/>
                </a:solidFill>
                <a:latin typeface="Arial Rounded MT Bold"/>
              </a:rPr>
              <a:t>Middelengebruik</a:t>
            </a:r>
            <a:r>
              <a:rPr kumimoji="0" lang="nl-NL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/>
                <a:ea typeface="+mn-ea"/>
                <a:cs typeface="+mn-cs"/>
              </a:rPr>
              <a:t> en pubers</a:t>
            </a:r>
            <a:endParaRPr kumimoji="0" lang="nl-NL" sz="3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Rounded MT Bold" panose="020F0704030504030204" pitchFamily="34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03432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E6E06846-B0E0-DB93-A143-0279E857FA0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>
                <a:latin typeface="Arial Rounded MT Bold"/>
              </a:rPr>
              <a:t>Alcohol</a:t>
            </a:r>
            <a:endParaRPr lang="nl-NL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340AEFB9-8549-2FA7-C53B-A77253177A52}"/>
              </a:ext>
            </a:extLst>
          </p:cNvPr>
          <p:cNvSpPr txBox="1">
            <a:spLocks noChangeArrowheads="1"/>
          </p:cNvSpPr>
          <p:nvPr/>
        </p:nvSpPr>
        <p:spPr>
          <a:xfrm>
            <a:off x="6096590" y="945874"/>
            <a:ext cx="4033838" cy="4967287"/>
          </a:xfrm>
          <a:prstGeom prst="rect">
            <a:avLst/>
          </a:prstGeom>
        </p:spPr>
        <p:txBody>
          <a:bodyPr lIns="91440" tIns="45720" rIns="91440" bIns="45720" anchor="t"/>
          <a:lstStyle>
            <a:defPPr>
              <a:defRPr lang="nl-NL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buFont typeface="Symbol" panose="05050102010706020507" pitchFamily="18" charset="2"/>
              <a:buChar char="·"/>
            </a:pPr>
            <a:r>
              <a:rPr lang="en-GB" altLang="nl-NL" sz="2200" b="1" err="1">
                <a:latin typeface="Arial Rounded MT Bold"/>
              </a:rPr>
              <a:t>Globaal</a:t>
            </a:r>
            <a:r>
              <a:rPr lang="en-GB" altLang="nl-NL" sz="2200" b="1">
                <a:latin typeface="Arial Rounded MT Bold"/>
              </a:rPr>
              <a:t> effect</a:t>
            </a:r>
          </a:p>
          <a:p>
            <a:pPr lvl="1">
              <a:lnSpc>
                <a:spcPct val="90000"/>
              </a:lnSpc>
            </a:pPr>
            <a:r>
              <a:rPr lang="en-GB" altLang="nl-NL" sz="2200" err="1">
                <a:latin typeface="Arial Rounded MT Bold"/>
              </a:rPr>
              <a:t>Verdovend</a:t>
            </a:r>
            <a:r>
              <a:rPr lang="en-GB" altLang="nl-NL" sz="2200">
                <a:latin typeface="Arial Rounded MT Bold"/>
              </a:rPr>
              <a:t>/ </a:t>
            </a:r>
            <a:r>
              <a:rPr lang="en-GB" altLang="nl-NL" sz="2200" err="1">
                <a:latin typeface="Arial Rounded MT Bold"/>
              </a:rPr>
              <a:t>dempend</a:t>
            </a:r>
            <a:endParaRPr lang="en-GB" altLang="nl-NL" sz="2200">
              <a:latin typeface="Arial Rounded MT Bold"/>
            </a:endParaRPr>
          </a:p>
          <a:p>
            <a:pPr lvl="1">
              <a:lnSpc>
                <a:spcPct val="90000"/>
              </a:lnSpc>
            </a:pPr>
            <a:r>
              <a:rPr lang="en-GB" altLang="nl-NL" sz="2200">
                <a:latin typeface="Arial Rounded MT Bold"/>
              </a:rPr>
              <a:t>Bij </a:t>
            </a:r>
            <a:r>
              <a:rPr lang="en-GB" altLang="nl-NL" sz="2200" err="1">
                <a:latin typeface="Arial Rounded MT Bold"/>
              </a:rPr>
              <a:t>lage</a:t>
            </a:r>
            <a:r>
              <a:rPr lang="en-GB" altLang="nl-NL" sz="2200">
                <a:latin typeface="Arial Rounded MT Bold"/>
              </a:rPr>
              <a:t> </a:t>
            </a:r>
            <a:r>
              <a:rPr lang="en-GB" altLang="nl-NL" sz="2200" err="1">
                <a:latin typeface="Arial Rounded MT Bold"/>
              </a:rPr>
              <a:t>dosis</a:t>
            </a:r>
            <a:r>
              <a:rPr lang="en-GB" altLang="nl-NL" sz="2200">
                <a:latin typeface="Arial Rounded MT Bold"/>
              </a:rPr>
              <a:t> </a:t>
            </a:r>
            <a:r>
              <a:rPr lang="en-GB" altLang="nl-NL" sz="2200" err="1">
                <a:latin typeface="Arial Rounded MT Bold"/>
              </a:rPr>
              <a:t>oppeppend</a:t>
            </a:r>
            <a:endParaRPr lang="en-GB" altLang="nl-NL" sz="2200">
              <a:latin typeface="Arial Rounded MT Bold"/>
            </a:endParaRPr>
          </a:p>
          <a:p>
            <a:pPr>
              <a:lnSpc>
                <a:spcPct val="90000"/>
              </a:lnSpc>
              <a:buFontTx/>
              <a:buNone/>
            </a:pPr>
            <a:endParaRPr lang="en-GB" altLang="nl-NL" sz="2200">
              <a:latin typeface="Arial Rounded MT Bold"/>
            </a:endParaRPr>
          </a:p>
          <a:p>
            <a:pPr>
              <a:buFont typeface="Symbol" panose="05050102010706020507" pitchFamily="18" charset="2"/>
              <a:buChar char="·"/>
            </a:pPr>
            <a:r>
              <a:rPr lang="en-GB" altLang="nl-NL" sz="2200" b="1" err="1">
                <a:latin typeface="Arial Rounded MT Bold"/>
              </a:rPr>
              <a:t>Gewenste</a:t>
            </a:r>
            <a:r>
              <a:rPr lang="en-GB" altLang="nl-NL" sz="2200" b="1">
                <a:latin typeface="Arial Rounded MT Bold"/>
              </a:rPr>
              <a:t> </a:t>
            </a:r>
            <a:r>
              <a:rPr lang="en-GB" altLang="nl-NL" sz="2200" b="1" err="1">
                <a:latin typeface="Arial Rounded MT Bold"/>
              </a:rPr>
              <a:t>effecten</a:t>
            </a:r>
            <a:endParaRPr lang="en-GB" altLang="nl-NL" sz="2200" b="1">
              <a:latin typeface="Arial Rounded MT Bold"/>
            </a:endParaRPr>
          </a:p>
          <a:p>
            <a:pPr lvl="1"/>
            <a:r>
              <a:rPr lang="en-GB" altLang="nl-NL" sz="2200" err="1">
                <a:latin typeface="Arial Rounded MT Bold"/>
              </a:rPr>
              <a:t>Vrolijkheid</a:t>
            </a:r>
            <a:endParaRPr lang="en-GB" altLang="nl-NL" sz="2200">
              <a:latin typeface="Arial Rounded MT Bold"/>
            </a:endParaRPr>
          </a:p>
          <a:p>
            <a:pPr lvl="1"/>
            <a:r>
              <a:rPr lang="en-GB" altLang="nl-NL" sz="2200" err="1">
                <a:latin typeface="Arial Rounded MT Bold"/>
              </a:rPr>
              <a:t>Gemakkelijker</a:t>
            </a:r>
            <a:r>
              <a:rPr lang="en-GB" altLang="nl-NL" sz="2200">
                <a:latin typeface="Arial Rounded MT Bold"/>
              </a:rPr>
              <a:t> contact</a:t>
            </a:r>
          </a:p>
          <a:p>
            <a:pPr lvl="1"/>
            <a:r>
              <a:rPr lang="en-GB" altLang="nl-NL" sz="2200" err="1">
                <a:latin typeface="Arial Rounded MT Bold"/>
              </a:rPr>
              <a:t>Ontspanning</a:t>
            </a:r>
            <a:endParaRPr lang="en-GB" altLang="nl-NL" sz="2200">
              <a:latin typeface="Arial Rounded MT Bold"/>
            </a:endParaRPr>
          </a:p>
          <a:p>
            <a:pPr lvl="1"/>
            <a:endParaRPr lang="en-GB" altLang="nl-NL" sz="2200">
              <a:latin typeface="Arial Rounded MT Bold"/>
            </a:endParaRPr>
          </a:p>
          <a:p>
            <a:pPr>
              <a:buFont typeface="Symbol" panose="05050102010706020507" pitchFamily="18" charset="2"/>
              <a:buChar char="·"/>
            </a:pPr>
            <a:r>
              <a:rPr lang="en-GB" altLang="nl-NL" sz="2200" b="1" err="1">
                <a:latin typeface="Arial Rounded MT Bold"/>
              </a:rPr>
              <a:t>Gedragskenmerken</a:t>
            </a:r>
            <a:endParaRPr lang="en-GB" altLang="nl-NL" sz="2200" b="1">
              <a:latin typeface="Arial Rounded MT Bold"/>
            </a:endParaRPr>
          </a:p>
          <a:p>
            <a:pPr lvl="1"/>
            <a:r>
              <a:rPr lang="en-GB" altLang="nl-NL" sz="2200" err="1">
                <a:latin typeface="Arial Rounded MT Bold"/>
              </a:rPr>
              <a:t>Emotioneel</a:t>
            </a:r>
            <a:r>
              <a:rPr lang="en-GB" altLang="nl-NL" sz="2200">
                <a:latin typeface="Arial Rounded MT Bold"/>
              </a:rPr>
              <a:t> </a:t>
            </a:r>
            <a:r>
              <a:rPr lang="en-GB" altLang="nl-NL" sz="2200" err="1">
                <a:latin typeface="Arial Rounded MT Bold"/>
              </a:rPr>
              <a:t>labiel</a:t>
            </a:r>
            <a:endParaRPr lang="en-GB" altLang="nl-NL" sz="2200">
              <a:latin typeface="Arial Rounded MT Bold"/>
            </a:endParaRPr>
          </a:p>
          <a:p>
            <a:pPr lvl="1"/>
            <a:r>
              <a:rPr lang="en-GB" altLang="nl-NL" sz="2200" err="1">
                <a:latin typeface="Arial Rounded MT Bold"/>
              </a:rPr>
              <a:t>Ontremd</a:t>
            </a:r>
            <a:endParaRPr lang="en-GB" altLang="nl-NL" sz="2200">
              <a:latin typeface="Arial Rounded MT Bold"/>
            </a:endParaRPr>
          </a:p>
          <a:p>
            <a:pPr lvl="1"/>
            <a:endParaRPr lang="en-GB" altLang="nl-NL" sz="2200">
              <a:latin typeface="Arial Rounded MT Bold"/>
            </a:endParaRPr>
          </a:p>
          <a:p>
            <a:r>
              <a:rPr lang="en-US" altLang="nl-NL" sz="2200" b="1" err="1">
                <a:latin typeface="Arial Rounded MT Bold"/>
              </a:rPr>
              <a:t>Werkingsduur</a:t>
            </a:r>
            <a:endParaRPr lang="en-GB" altLang="nl-NL" sz="2200" b="1">
              <a:latin typeface="Arial Rounded MT Bold"/>
            </a:endParaRPr>
          </a:p>
          <a:p>
            <a:pPr lvl="1"/>
            <a:r>
              <a:rPr lang="en-GB" altLang="nl-NL" sz="2200">
                <a:latin typeface="Arial Rounded MT Bold"/>
              </a:rPr>
              <a:t>1,5 a 2 </a:t>
            </a:r>
            <a:r>
              <a:rPr lang="en-GB" altLang="nl-NL" sz="2200" err="1">
                <a:latin typeface="Arial Rounded MT Bold"/>
              </a:rPr>
              <a:t>uur</a:t>
            </a:r>
            <a:r>
              <a:rPr lang="en-GB" altLang="nl-NL" sz="2200">
                <a:latin typeface="Arial Rounded MT Bold"/>
              </a:rPr>
              <a:t> per </a:t>
            </a:r>
            <a:r>
              <a:rPr lang="en-GB" altLang="nl-NL" sz="2200" err="1">
                <a:latin typeface="Arial Rounded MT Bold"/>
              </a:rPr>
              <a:t>consumptie</a:t>
            </a:r>
            <a:r>
              <a:rPr lang="en-GB" altLang="nl-NL" sz="2200">
                <a:latin typeface="Arial Rounded MT Bold"/>
              </a:rPr>
              <a:t> </a:t>
            </a:r>
          </a:p>
          <a:p>
            <a:pPr lvl="1"/>
            <a:endParaRPr lang="en-GB" altLang="nl-NL" sz="2200">
              <a:ea typeface="Calibri"/>
              <a:cs typeface="Calibri"/>
            </a:endParaRPr>
          </a:p>
          <a:p>
            <a:pPr>
              <a:lnSpc>
                <a:spcPct val="90000"/>
              </a:lnSpc>
            </a:pPr>
            <a:endParaRPr lang="nl-NL" altLang="nl-NL" sz="2200">
              <a:ea typeface="Calibri"/>
              <a:cs typeface="Calibri"/>
            </a:endParaRPr>
          </a:p>
        </p:txBody>
      </p:sp>
      <p:sp>
        <p:nvSpPr>
          <p:cNvPr id="4" name="Ovaal 3">
            <a:extLst>
              <a:ext uri="{FF2B5EF4-FFF2-40B4-BE49-F238E27FC236}">
                <a16:creationId xmlns:a16="http://schemas.microsoft.com/office/drawing/2014/main" id="{DFE893CD-4940-413D-9F51-F50D95654A63}"/>
              </a:ext>
            </a:extLst>
          </p:cNvPr>
          <p:cNvSpPr>
            <a:spLocks noChangeAspect="1"/>
          </p:cNvSpPr>
          <p:nvPr/>
        </p:nvSpPr>
        <p:spPr>
          <a:xfrm>
            <a:off x="1246389" y="2530079"/>
            <a:ext cx="3369471" cy="3355094"/>
          </a:xfrm>
          <a:prstGeom prst="ellipse">
            <a:avLst/>
          </a:prstGeom>
          <a:blipFill dpi="0" rotWithShape="1">
            <a:blip r:embed="rId2"/>
            <a:srcRect/>
            <a:stretch>
              <a:fillRect l="-45000" t="-12341" r="-15475" b="-4659"/>
            </a:stretch>
          </a:blip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nl-NL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73378349"/>
      </p:ext>
    </p:extLst>
  </p:cSld>
  <p:clrMapOvr>
    <a:masterClrMapping/>
  </p:clrMapOvr>
</p:sld>
</file>

<file path=ppt/theme/theme1.xml><?xml version="1.0" encoding="utf-8"?>
<a:theme xmlns:a="http://schemas.openxmlformats.org/drawingml/2006/main" name="VNN, Preventie, Huisstijl">
  <a:themeElements>
    <a:clrScheme name="Office-th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hem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VNN_powerpoint-corpor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-thema">
  <a:themeElements>
    <a:clrScheme name="Office-th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hem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NN_template_presentatie_1920x1080px_kleur (1)" id="{1AA0F0DE-1715-4246-B6EC-FC48F470B9CD}" vid="{E00A2D17-96A8-4710-A7C2-92E476A454DE}"/>
    </a:ext>
  </a:extLst>
</a:theme>
</file>

<file path=ppt/theme/theme5.xml><?xml version="1.0" encoding="utf-8"?>
<a:theme xmlns:a="http://schemas.openxmlformats.org/drawingml/2006/main" name="2_VNN, Preventie, Huisstijl">
  <a:themeElements>
    <a:clrScheme name="Office-th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hem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BB324BEC605FD4E9BBE863987B739E9" ma:contentTypeVersion="18" ma:contentTypeDescription="Een nieuw document maken." ma:contentTypeScope="" ma:versionID="d9a4db4c757578b0353434a54536b838">
  <xsd:schema xmlns:xsd="http://www.w3.org/2001/XMLSchema" xmlns:xs="http://www.w3.org/2001/XMLSchema" xmlns:p="http://schemas.microsoft.com/office/2006/metadata/properties" xmlns:ns2="7bde756a-ec13-4f8d-89fd-d581df59f6c0" xmlns:ns3="784fdd74-5b1e-4f2c-aac1-8294154941f7" targetNamespace="http://schemas.microsoft.com/office/2006/metadata/properties" ma:root="true" ma:fieldsID="1382e3dc65c2bbb10434274e81e629e2" ns2:_="" ns3:_="">
    <xsd:import namespace="7bde756a-ec13-4f8d-89fd-d581df59f6c0"/>
    <xsd:import namespace="784fdd74-5b1e-4f2c-aac1-8294154941f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bde756a-ec13-4f8d-89fd-d581df59f6c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Afbeeldingtags" ma:readOnly="false" ma:fieldId="{5cf76f15-5ced-4ddc-b409-7134ff3c332f}" ma:taxonomyMulti="true" ma:sspId="b217109f-f197-42dc-a0ea-96481600392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84fdd74-5b1e-4f2c-aac1-8294154941f7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022b2b20-8c17-4913-a452-2e47ead8cad4}" ma:internalName="TaxCatchAll" ma:showField="CatchAllData" ma:web="784fdd74-5b1e-4f2c-aac1-8294154941f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7bde756a-ec13-4f8d-89fd-d581df59f6c0">
      <Terms xmlns="http://schemas.microsoft.com/office/infopath/2007/PartnerControls"/>
    </lcf76f155ced4ddcb4097134ff3c332f>
    <TaxCatchAll xmlns="784fdd74-5b1e-4f2c-aac1-8294154941f7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DF9FD12-432B-46FD-BC67-C78ED6414560}"/>
</file>

<file path=customXml/itemProps2.xml><?xml version="1.0" encoding="utf-8"?>
<ds:datastoreItem xmlns:ds="http://schemas.openxmlformats.org/officeDocument/2006/customXml" ds:itemID="{6E907F5D-9582-475D-9452-9DDCD5547BD1}">
  <ds:schemaRefs>
    <ds:schemaRef ds:uri="5fb8d7a3-ed5a-43e0-a709-5390fd6f2957"/>
    <ds:schemaRef ds:uri="dd0461f7-7e7e-414b-bf7c-3af6ea85949a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6AC9EE18-A68F-4E7F-ADDF-9F04421410D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Application>Microsoft Office PowerPoint</Application>
  <PresentationFormat>Widescreen</PresentationFormat>
  <Slides>16</Slides>
  <Notes>0</Notes>
  <HiddenSlides>0</HiddenSlide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VNN, Preventie, Huisstijl</vt:lpstr>
      <vt:lpstr>Kantoorthema</vt:lpstr>
      <vt:lpstr>VNN_powerpoint-corporate</vt:lpstr>
      <vt:lpstr>Office-thema</vt:lpstr>
      <vt:lpstr>2_VNN, Preventie, Huisstijl</vt:lpstr>
      <vt:lpstr>Hechte wijkverbanden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Microsoft Office-gebruiker</dc:creator>
  <cp:revision>1</cp:revision>
  <dcterms:created xsi:type="dcterms:W3CDTF">2021-02-09T11:18:20Z</dcterms:created>
  <dcterms:modified xsi:type="dcterms:W3CDTF">2025-11-26T14:28:32Z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0x0101009BB324BEC605FD4E9BBE863987B739E9</vt:lpwstr>
  </property>
  <property fmtid="{D5CDD505-2E9C-101B-9397-08002B2CF9AE}" pid="3" name="Order">
    <vt:lpwstr>100.000000000000</vt:lpwstr>
  </property>
  <property fmtid="{D5CDD505-2E9C-101B-9397-08002B2CF9AE}" pid="4" name="MediaServiceImageTags">
    <vt:lpwstr/>
  </property>
</Properties>
</file>