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5" r:id="rId5"/>
    <p:sldMasterId id="2147483677" r:id="rId6"/>
    <p:sldMasterId id="2147483679" r:id="rId7"/>
    <p:sldMasterId id="2147483724" r:id="rId8"/>
    <p:sldMasterId id="2147483739" r:id="rId9"/>
  </p:sldMasterIdLst>
  <p:notesMasterIdLst>
    <p:notesMasterId r:id="rId22"/>
  </p:notesMasterIdLst>
  <p:handoutMasterIdLst>
    <p:handoutMasterId r:id="rId23"/>
  </p:handoutMasterIdLst>
  <p:sldIdLst>
    <p:sldId id="317" r:id="rId10"/>
    <p:sldId id="370" r:id="rId11"/>
    <p:sldId id="327" r:id="rId12"/>
    <p:sldId id="383" r:id="rId13"/>
    <p:sldId id="331" r:id="rId14"/>
    <p:sldId id="351" r:id="rId15"/>
    <p:sldId id="369" r:id="rId16"/>
    <p:sldId id="374" r:id="rId17"/>
    <p:sldId id="375" r:id="rId18"/>
    <p:sldId id="359" r:id="rId19"/>
    <p:sldId id="363" r:id="rId20"/>
    <p:sldId id="379" r:id="rId21"/>
  </p:sldIdLst>
  <p:sldSz cx="12192000" cy="6858000"/>
  <p:notesSz cx="6819900" cy="9918700"/>
  <p:defaultTextStyle>
    <a:defPPr>
      <a:defRPr lang="en-US"/>
    </a:defPPr>
    <a:lvl1pPr algn="l" rtl="0" fontAlgn="base">
      <a:spcBef>
        <a:spcPct val="0"/>
      </a:spcBef>
      <a:spcAft>
        <a:spcPct val="0"/>
      </a:spcAft>
      <a:defRPr sz="2600" b="1" kern="1200">
        <a:solidFill>
          <a:schemeClr val="tx1"/>
        </a:solidFill>
        <a:latin typeface="Arial" charset="0"/>
        <a:ea typeface="+mn-ea"/>
        <a:cs typeface="Arial" charset="0"/>
      </a:defRPr>
    </a:lvl1pPr>
    <a:lvl2pPr marL="457200" algn="l" rtl="0" fontAlgn="base">
      <a:spcBef>
        <a:spcPct val="0"/>
      </a:spcBef>
      <a:spcAft>
        <a:spcPct val="0"/>
      </a:spcAft>
      <a:defRPr sz="2600" b="1" kern="1200">
        <a:solidFill>
          <a:schemeClr val="tx1"/>
        </a:solidFill>
        <a:latin typeface="Arial" charset="0"/>
        <a:ea typeface="+mn-ea"/>
        <a:cs typeface="Arial" charset="0"/>
      </a:defRPr>
    </a:lvl2pPr>
    <a:lvl3pPr marL="914400" algn="l" rtl="0" fontAlgn="base">
      <a:spcBef>
        <a:spcPct val="0"/>
      </a:spcBef>
      <a:spcAft>
        <a:spcPct val="0"/>
      </a:spcAft>
      <a:defRPr sz="2600" b="1" kern="1200">
        <a:solidFill>
          <a:schemeClr val="tx1"/>
        </a:solidFill>
        <a:latin typeface="Arial" charset="0"/>
        <a:ea typeface="+mn-ea"/>
        <a:cs typeface="Arial" charset="0"/>
      </a:defRPr>
    </a:lvl3pPr>
    <a:lvl4pPr marL="1371600" algn="l" rtl="0" fontAlgn="base">
      <a:spcBef>
        <a:spcPct val="0"/>
      </a:spcBef>
      <a:spcAft>
        <a:spcPct val="0"/>
      </a:spcAft>
      <a:defRPr sz="2600" b="1" kern="1200">
        <a:solidFill>
          <a:schemeClr val="tx1"/>
        </a:solidFill>
        <a:latin typeface="Arial" charset="0"/>
        <a:ea typeface="+mn-ea"/>
        <a:cs typeface="Arial" charset="0"/>
      </a:defRPr>
    </a:lvl4pPr>
    <a:lvl5pPr marL="1828800" algn="l" rtl="0" fontAlgn="base">
      <a:spcBef>
        <a:spcPct val="0"/>
      </a:spcBef>
      <a:spcAft>
        <a:spcPct val="0"/>
      </a:spcAft>
      <a:defRPr sz="2600" b="1" kern="1200">
        <a:solidFill>
          <a:schemeClr val="tx1"/>
        </a:solidFill>
        <a:latin typeface="Arial" charset="0"/>
        <a:ea typeface="+mn-ea"/>
        <a:cs typeface="Arial" charset="0"/>
      </a:defRPr>
    </a:lvl5pPr>
    <a:lvl6pPr marL="2286000" algn="l" defTabSz="914400" rtl="0" eaLnBrk="1" latinLnBrk="0" hangingPunct="1">
      <a:defRPr sz="2600" b="1" kern="1200">
        <a:solidFill>
          <a:schemeClr val="tx1"/>
        </a:solidFill>
        <a:latin typeface="Arial" charset="0"/>
        <a:ea typeface="+mn-ea"/>
        <a:cs typeface="Arial" charset="0"/>
      </a:defRPr>
    </a:lvl6pPr>
    <a:lvl7pPr marL="2743200" algn="l" defTabSz="914400" rtl="0" eaLnBrk="1" latinLnBrk="0" hangingPunct="1">
      <a:defRPr sz="2600" b="1" kern="1200">
        <a:solidFill>
          <a:schemeClr val="tx1"/>
        </a:solidFill>
        <a:latin typeface="Arial" charset="0"/>
        <a:ea typeface="+mn-ea"/>
        <a:cs typeface="Arial" charset="0"/>
      </a:defRPr>
    </a:lvl7pPr>
    <a:lvl8pPr marL="3200400" algn="l" defTabSz="914400" rtl="0" eaLnBrk="1" latinLnBrk="0" hangingPunct="1">
      <a:defRPr sz="2600" b="1" kern="1200">
        <a:solidFill>
          <a:schemeClr val="tx1"/>
        </a:solidFill>
        <a:latin typeface="Arial" charset="0"/>
        <a:ea typeface="+mn-ea"/>
        <a:cs typeface="Arial" charset="0"/>
      </a:defRPr>
    </a:lvl8pPr>
    <a:lvl9pPr marL="3657600" algn="l" defTabSz="914400" rtl="0" eaLnBrk="1" latinLnBrk="0" hangingPunct="1">
      <a:defRPr sz="26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64A01-669F-89EE-4708-C11D9910DED6}" name="Verweij, Sanneke" initials="SV" userId="S::S.Verweij@movisie.nl::bedf1e4a-5089-4b01-ae11-d8f3bd371d7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aux, Jolinde" userId="8fc6ac59-cd26-40c7-bec6-a9796a4c90af" providerId="ADAL" clId="{59F1C70A-F109-409D-80EC-81BDDB7D1218}"/>
    <pc:docChg chg="delSld">
      <pc:chgData name="Dermaux, Jolinde" userId="8fc6ac59-cd26-40c7-bec6-a9796a4c90af" providerId="ADAL" clId="{59F1C70A-F109-409D-80EC-81BDDB7D1218}" dt="2025-11-25T13:08:05.481" v="12" actId="47"/>
      <pc:docMkLst>
        <pc:docMk/>
      </pc:docMkLst>
      <pc:sldChg chg="del">
        <pc:chgData name="Dermaux, Jolinde" userId="8fc6ac59-cd26-40c7-bec6-a9796a4c90af" providerId="ADAL" clId="{59F1C70A-F109-409D-80EC-81BDDB7D1218}" dt="2025-11-25T13:07:56.485" v="4" actId="47"/>
        <pc:sldMkLst>
          <pc:docMk/>
          <pc:sldMk cId="2818128437" sldId="335"/>
        </pc:sldMkLst>
      </pc:sldChg>
      <pc:sldChg chg="del">
        <pc:chgData name="Dermaux, Jolinde" userId="8fc6ac59-cd26-40c7-bec6-a9796a4c90af" providerId="ADAL" clId="{59F1C70A-F109-409D-80EC-81BDDB7D1218}" dt="2025-11-25T13:07:57.641" v="5" actId="47"/>
        <pc:sldMkLst>
          <pc:docMk/>
          <pc:sldMk cId="3894665200" sldId="349"/>
        </pc:sldMkLst>
      </pc:sldChg>
      <pc:sldChg chg="del">
        <pc:chgData name="Dermaux, Jolinde" userId="8fc6ac59-cd26-40c7-bec6-a9796a4c90af" providerId="ADAL" clId="{59F1C70A-F109-409D-80EC-81BDDB7D1218}" dt="2025-11-25T13:08:02.081" v="9" actId="47"/>
        <pc:sldMkLst>
          <pc:docMk/>
          <pc:sldMk cId="1374665876" sldId="368"/>
        </pc:sldMkLst>
      </pc:sldChg>
      <pc:sldChg chg="del">
        <pc:chgData name="Dermaux, Jolinde" userId="8fc6ac59-cd26-40c7-bec6-a9796a4c90af" providerId="ADAL" clId="{59F1C70A-F109-409D-80EC-81BDDB7D1218}" dt="2025-11-25T13:08:01.444" v="8" actId="47"/>
        <pc:sldMkLst>
          <pc:docMk/>
          <pc:sldMk cId="1340044410" sldId="371"/>
        </pc:sldMkLst>
      </pc:sldChg>
      <pc:sldChg chg="del">
        <pc:chgData name="Dermaux, Jolinde" userId="8fc6ac59-cd26-40c7-bec6-a9796a4c90af" providerId="ADAL" clId="{59F1C70A-F109-409D-80EC-81BDDB7D1218}" dt="2025-11-25T13:07:58.993" v="6" actId="47"/>
        <pc:sldMkLst>
          <pc:docMk/>
          <pc:sldMk cId="3009151189" sldId="373"/>
        </pc:sldMkLst>
      </pc:sldChg>
      <pc:sldChg chg="del">
        <pc:chgData name="Dermaux, Jolinde" userId="8fc6ac59-cd26-40c7-bec6-a9796a4c90af" providerId="ADAL" clId="{59F1C70A-F109-409D-80EC-81BDDB7D1218}" dt="2025-11-25T13:07:48.528" v="0" actId="47"/>
        <pc:sldMkLst>
          <pc:docMk/>
          <pc:sldMk cId="2619723975" sldId="376"/>
        </pc:sldMkLst>
      </pc:sldChg>
      <pc:sldChg chg="del">
        <pc:chgData name="Dermaux, Jolinde" userId="8fc6ac59-cd26-40c7-bec6-a9796a4c90af" providerId="ADAL" clId="{59F1C70A-F109-409D-80EC-81BDDB7D1218}" dt="2025-11-25T13:07:50.158" v="1" actId="47"/>
        <pc:sldMkLst>
          <pc:docMk/>
          <pc:sldMk cId="3916061343" sldId="378"/>
        </pc:sldMkLst>
      </pc:sldChg>
      <pc:sldChg chg="del">
        <pc:chgData name="Dermaux, Jolinde" userId="8fc6ac59-cd26-40c7-bec6-a9796a4c90af" providerId="ADAL" clId="{59F1C70A-F109-409D-80EC-81BDDB7D1218}" dt="2025-11-25T13:07:51.905" v="2" actId="47"/>
        <pc:sldMkLst>
          <pc:docMk/>
          <pc:sldMk cId="1031580095" sldId="380"/>
        </pc:sldMkLst>
      </pc:sldChg>
      <pc:sldChg chg="del">
        <pc:chgData name="Dermaux, Jolinde" userId="8fc6ac59-cd26-40c7-bec6-a9796a4c90af" providerId="ADAL" clId="{59F1C70A-F109-409D-80EC-81BDDB7D1218}" dt="2025-11-25T13:07:53.962" v="3" actId="47"/>
        <pc:sldMkLst>
          <pc:docMk/>
          <pc:sldMk cId="3413558446" sldId="382"/>
        </pc:sldMkLst>
      </pc:sldChg>
      <pc:sldChg chg="del">
        <pc:chgData name="Dermaux, Jolinde" userId="8fc6ac59-cd26-40c7-bec6-a9796a4c90af" providerId="ADAL" clId="{59F1C70A-F109-409D-80EC-81BDDB7D1218}" dt="2025-11-25T13:08:00.755" v="7" actId="47"/>
        <pc:sldMkLst>
          <pc:docMk/>
          <pc:sldMk cId="4226695236" sldId="385"/>
        </pc:sldMkLst>
      </pc:sldChg>
      <pc:sldChg chg="del">
        <pc:chgData name="Dermaux, Jolinde" userId="8fc6ac59-cd26-40c7-bec6-a9796a4c90af" providerId="ADAL" clId="{59F1C70A-F109-409D-80EC-81BDDB7D1218}" dt="2025-11-25T13:08:04.450" v="11" actId="47"/>
        <pc:sldMkLst>
          <pc:docMk/>
          <pc:sldMk cId="3694119986" sldId="387"/>
        </pc:sldMkLst>
      </pc:sldChg>
      <pc:sldChg chg="del">
        <pc:chgData name="Dermaux, Jolinde" userId="8fc6ac59-cd26-40c7-bec6-a9796a4c90af" providerId="ADAL" clId="{59F1C70A-F109-409D-80EC-81BDDB7D1218}" dt="2025-11-25T13:08:03.182" v="10" actId="47"/>
        <pc:sldMkLst>
          <pc:docMk/>
          <pc:sldMk cId="2441455554" sldId="388"/>
        </pc:sldMkLst>
      </pc:sldChg>
      <pc:sldChg chg="del">
        <pc:chgData name="Dermaux, Jolinde" userId="8fc6ac59-cd26-40c7-bec6-a9796a4c90af" providerId="ADAL" clId="{59F1C70A-F109-409D-80EC-81BDDB7D1218}" dt="2025-11-25T13:08:05.481" v="12" actId="47"/>
        <pc:sldMkLst>
          <pc:docMk/>
          <pc:sldMk cId="3622236974" sldId="38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9C781-AA7C-4218-980B-7BDA075F6DF9}"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11C3B020-BF85-4CA1-ABD3-E3D38AB1637B}">
      <dgm:prSet/>
      <dgm:spPr/>
      <dgm:t>
        <a:bodyPr/>
        <a:lstStyle/>
        <a:p>
          <a:pPr>
            <a:lnSpc>
              <a:spcPct val="100000"/>
            </a:lnSpc>
          </a:pPr>
          <a:r>
            <a:rPr lang="nl-NL" b="1" noProof="0"/>
            <a:t>Kennismaken: zicht op speelveld</a:t>
          </a:r>
          <a:endParaRPr lang="nl-NL" b="1" noProof="0" dirty="0"/>
        </a:p>
      </dgm:t>
    </dgm:pt>
    <dgm:pt modelId="{62741997-4332-4CC6-9F32-1325C80FCD4D}" type="parTrans" cxnId="{3B16E152-EDEA-463A-AC8C-FA33D02F5B6F}">
      <dgm:prSet/>
      <dgm:spPr/>
      <dgm:t>
        <a:bodyPr/>
        <a:lstStyle/>
        <a:p>
          <a:endParaRPr lang="en-US"/>
        </a:p>
      </dgm:t>
    </dgm:pt>
    <dgm:pt modelId="{99F384EA-1B75-449D-B601-F04A18044044}" type="sibTrans" cxnId="{3B16E152-EDEA-463A-AC8C-FA33D02F5B6F}">
      <dgm:prSet/>
      <dgm:spPr/>
      <dgm:t>
        <a:bodyPr/>
        <a:lstStyle/>
        <a:p>
          <a:endParaRPr lang="en-US"/>
        </a:p>
      </dgm:t>
    </dgm:pt>
    <dgm:pt modelId="{929787F6-1A64-4745-8381-FE1D06275AEB}">
      <dgm:prSet/>
      <dgm:spPr>
        <a:solidFill>
          <a:schemeClr val="accent2">
            <a:tint val="40000"/>
            <a:hueOff val="0"/>
            <a:satOff val="0"/>
            <a:lumOff val="0"/>
          </a:schemeClr>
        </a:solidFill>
      </dgm:spPr>
      <dgm:t>
        <a:bodyPr/>
        <a:lstStyle/>
        <a:p>
          <a:pPr>
            <a:lnSpc>
              <a:spcPct val="100000"/>
            </a:lnSpc>
          </a:pPr>
          <a:r>
            <a:rPr lang="nl-NL" b="1" noProof="0"/>
            <a:t>Gesprekskaarten samenwerken in de wijk</a:t>
          </a:r>
          <a:endParaRPr lang="nl-NL" b="1" noProof="0" dirty="0"/>
        </a:p>
      </dgm:t>
    </dgm:pt>
    <dgm:pt modelId="{5027BEC8-474B-474C-B933-C41449DAED86}" type="parTrans" cxnId="{DD682B9D-5F08-4845-8EAF-399DF87E022F}">
      <dgm:prSet/>
      <dgm:spPr/>
      <dgm:t>
        <a:bodyPr/>
        <a:lstStyle/>
        <a:p>
          <a:endParaRPr lang="nl-NL"/>
        </a:p>
      </dgm:t>
    </dgm:pt>
    <dgm:pt modelId="{3652CE8F-1A2E-45D7-9621-4C71A37067E0}" type="sibTrans" cxnId="{DD682B9D-5F08-4845-8EAF-399DF87E022F}">
      <dgm:prSet/>
      <dgm:spPr/>
      <dgm:t>
        <a:bodyPr/>
        <a:lstStyle/>
        <a:p>
          <a:endParaRPr lang="nl-NL"/>
        </a:p>
      </dgm:t>
    </dgm:pt>
    <dgm:pt modelId="{C54714E4-819C-445B-90DD-056A748D9D46}">
      <dgm:prSet/>
      <dgm:spPr/>
      <dgm:t>
        <a:bodyPr/>
        <a:lstStyle/>
        <a:p>
          <a:pPr>
            <a:lnSpc>
              <a:spcPct val="100000"/>
            </a:lnSpc>
          </a:pPr>
          <a:r>
            <a:rPr lang="nl-NL" b="1"/>
            <a:t>Wat neem je</a:t>
          </a:r>
          <a:r>
            <a:rPr lang="nl-NL" b="1">
              <a:latin typeface="Arial"/>
              <a:cs typeface="Arial"/>
            </a:rPr>
            <a:t> mee</a:t>
          </a:r>
          <a:r>
            <a:rPr lang="nl-NL" b="1"/>
            <a:t>?</a:t>
          </a:r>
          <a:endParaRPr lang="en-US"/>
        </a:p>
      </dgm:t>
    </dgm:pt>
    <dgm:pt modelId="{08873FB3-BD9D-451B-8BFF-215518258C1F}" type="parTrans" cxnId="{02AF57A1-25DB-40E7-86C4-07F704DA09E8}">
      <dgm:prSet/>
      <dgm:spPr/>
      <dgm:t>
        <a:bodyPr/>
        <a:lstStyle/>
        <a:p>
          <a:endParaRPr lang="en-US"/>
        </a:p>
      </dgm:t>
    </dgm:pt>
    <dgm:pt modelId="{AEFD5155-7A8D-4A82-862B-6249567056FE}" type="sibTrans" cxnId="{02AF57A1-25DB-40E7-86C4-07F704DA09E8}">
      <dgm:prSet/>
      <dgm:spPr/>
      <dgm:t>
        <a:bodyPr/>
        <a:lstStyle/>
        <a:p>
          <a:endParaRPr lang="en-US"/>
        </a:p>
      </dgm:t>
    </dgm:pt>
    <dgm:pt modelId="{FD345E5C-D48E-4AD4-9DD7-3D949E9690A0}">
      <dgm:prSet/>
      <dgm:spPr/>
      <dgm:t>
        <a:bodyPr/>
        <a:lstStyle/>
        <a:p>
          <a:pPr>
            <a:lnSpc>
              <a:spcPct val="100000"/>
            </a:lnSpc>
          </a:pPr>
          <a:r>
            <a:rPr lang="nl-NL" b="1" noProof="0"/>
            <a:t>Verhouding tot de inwoner &amp; andere professionals</a:t>
          </a:r>
        </a:p>
      </dgm:t>
    </dgm:pt>
    <dgm:pt modelId="{513CC212-3B9C-40CF-A527-459C8FA5A44E}" type="parTrans" cxnId="{5402489B-7C6E-46EC-B8D1-802C57470480}">
      <dgm:prSet/>
      <dgm:spPr/>
      <dgm:t>
        <a:bodyPr/>
        <a:lstStyle/>
        <a:p>
          <a:endParaRPr lang="nl-NL"/>
        </a:p>
      </dgm:t>
    </dgm:pt>
    <dgm:pt modelId="{1ED7F759-9815-4E60-94F3-BCFCE52F9653}" type="sibTrans" cxnId="{5402489B-7C6E-46EC-B8D1-802C57470480}">
      <dgm:prSet/>
      <dgm:spPr/>
      <dgm:t>
        <a:bodyPr/>
        <a:lstStyle/>
        <a:p>
          <a:endParaRPr lang="nl-NL"/>
        </a:p>
      </dgm:t>
    </dgm:pt>
    <dgm:pt modelId="{E7987E00-A194-498E-B78F-04B0930BFB85}" type="pres">
      <dgm:prSet presAssocID="{8D29C781-AA7C-4218-980B-7BDA075F6DF9}" presName="root" presStyleCnt="0">
        <dgm:presLayoutVars>
          <dgm:dir/>
          <dgm:resizeHandles val="exact"/>
        </dgm:presLayoutVars>
      </dgm:prSet>
      <dgm:spPr/>
    </dgm:pt>
    <dgm:pt modelId="{AF55FFB7-747F-4764-A373-0D6AC9FB6DA3}" type="pres">
      <dgm:prSet presAssocID="{11C3B020-BF85-4CA1-ABD3-E3D38AB1637B}" presName="compNode" presStyleCnt="0"/>
      <dgm:spPr/>
    </dgm:pt>
    <dgm:pt modelId="{4036084F-B87B-40B3-A27B-F989BAD230BF}" type="pres">
      <dgm:prSet presAssocID="{11C3B020-BF85-4CA1-ABD3-E3D38AB1637B}" presName="bgRect" presStyleLbl="bgShp" presStyleIdx="0" presStyleCnt="4" custLinFactNeighborX="11360" custLinFactNeighborY="-19944"/>
      <dgm:spPr/>
    </dgm:pt>
    <dgm:pt modelId="{95DB69B2-1AC5-41F3-86FA-C4B864ABB4A1}" type="pres">
      <dgm:prSet presAssocID="{11C3B020-BF85-4CA1-ABD3-E3D38AB16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AFD87C3E-E01C-4B83-A138-B12BDF726817}" type="pres">
      <dgm:prSet presAssocID="{11C3B020-BF85-4CA1-ABD3-E3D38AB1637B}" presName="spaceRect" presStyleCnt="0"/>
      <dgm:spPr/>
    </dgm:pt>
    <dgm:pt modelId="{108EEB1C-4282-4AEF-A676-DF58D7136188}" type="pres">
      <dgm:prSet presAssocID="{11C3B020-BF85-4CA1-ABD3-E3D38AB1637B}" presName="parTx" presStyleLbl="revTx" presStyleIdx="0" presStyleCnt="4">
        <dgm:presLayoutVars>
          <dgm:chMax val="0"/>
          <dgm:chPref val="0"/>
        </dgm:presLayoutVars>
      </dgm:prSet>
      <dgm:spPr/>
    </dgm:pt>
    <dgm:pt modelId="{B120CDB7-3CC4-4407-8271-B179941DD4EC}" type="pres">
      <dgm:prSet presAssocID="{99F384EA-1B75-449D-B601-F04A18044044}" presName="sibTrans" presStyleCnt="0"/>
      <dgm:spPr/>
    </dgm:pt>
    <dgm:pt modelId="{69DDA4CE-3320-4F24-99EB-08850C8C7D8B}" type="pres">
      <dgm:prSet presAssocID="{FD345E5C-D48E-4AD4-9DD7-3D949E9690A0}" presName="compNode" presStyleCnt="0"/>
      <dgm:spPr/>
    </dgm:pt>
    <dgm:pt modelId="{588FF5EF-FCFD-4C95-B912-D647C436A945}" type="pres">
      <dgm:prSet presAssocID="{FD345E5C-D48E-4AD4-9DD7-3D949E9690A0}" presName="bgRect" presStyleLbl="bgShp" presStyleIdx="1" presStyleCnt="4"/>
      <dgm:spPr/>
    </dgm:pt>
    <dgm:pt modelId="{89710886-C7CC-4BC6-946B-BBF0921D3F6C}" type="pres">
      <dgm:prSet presAssocID="{FD345E5C-D48E-4AD4-9DD7-3D949E9690A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nelijk profiel met effen opvulling"/>
        </a:ext>
      </dgm:extLst>
    </dgm:pt>
    <dgm:pt modelId="{26DEF805-034D-4336-8DD3-838F83E1653E}" type="pres">
      <dgm:prSet presAssocID="{FD345E5C-D48E-4AD4-9DD7-3D949E9690A0}" presName="spaceRect" presStyleCnt="0"/>
      <dgm:spPr/>
    </dgm:pt>
    <dgm:pt modelId="{DAF4C707-EDFF-413F-BD62-AE58C4F2FC91}" type="pres">
      <dgm:prSet presAssocID="{FD345E5C-D48E-4AD4-9DD7-3D949E9690A0}" presName="parTx" presStyleLbl="revTx" presStyleIdx="1" presStyleCnt="4">
        <dgm:presLayoutVars>
          <dgm:chMax val="0"/>
          <dgm:chPref val="0"/>
        </dgm:presLayoutVars>
      </dgm:prSet>
      <dgm:spPr/>
    </dgm:pt>
    <dgm:pt modelId="{860CC4EE-04FB-469C-B61A-2594D9F99AD1}" type="pres">
      <dgm:prSet presAssocID="{1ED7F759-9815-4E60-94F3-BCFCE52F9653}" presName="sibTrans" presStyleCnt="0"/>
      <dgm:spPr/>
    </dgm:pt>
    <dgm:pt modelId="{AFCBEF2D-9F10-4A9B-A7FF-AE7970C9E922}" type="pres">
      <dgm:prSet presAssocID="{929787F6-1A64-4745-8381-FE1D06275AEB}" presName="compNode" presStyleCnt="0"/>
      <dgm:spPr/>
    </dgm:pt>
    <dgm:pt modelId="{F08F342B-599F-4B6C-8D65-682A6C5632B2}" type="pres">
      <dgm:prSet presAssocID="{929787F6-1A64-4745-8381-FE1D06275AEB}" presName="bgRect" presStyleLbl="bgShp" presStyleIdx="2" presStyleCnt="4"/>
      <dgm:spPr/>
    </dgm:pt>
    <dgm:pt modelId="{7BD6426B-4D33-41E3-B722-66E7BD61254F}" type="pres">
      <dgm:prSet presAssocID="{929787F6-1A64-4745-8381-FE1D06275AE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aart met speld silhouet"/>
        </a:ext>
      </dgm:extLst>
    </dgm:pt>
    <dgm:pt modelId="{949F7B2B-4B5E-4ADB-AD33-C63A42B9020E}" type="pres">
      <dgm:prSet presAssocID="{929787F6-1A64-4745-8381-FE1D06275AEB}" presName="spaceRect" presStyleCnt="0"/>
      <dgm:spPr/>
    </dgm:pt>
    <dgm:pt modelId="{AA7D5F13-7FF2-49CD-BAC5-2F0599698051}" type="pres">
      <dgm:prSet presAssocID="{929787F6-1A64-4745-8381-FE1D06275AEB}" presName="parTx" presStyleLbl="revTx" presStyleIdx="2" presStyleCnt="4">
        <dgm:presLayoutVars>
          <dgm:chMax val="0"/>
          <dgm:chPref val="0"/>
        </dgm:presLayoutVars>
      </dgm:prSet>
      <dgm:spPr/>
    </dgm:pt>
    <dgm:pt modelId="{F2ABF01B-EDA1-4E99-8458-6AD34F7495E1}" type="pres">
      <dgm:prSet presAssocID="{3652CE8F-1A2E-45D7-9621-4C71A37067E0}" presName="sibTrans" presStyleCnt="0"/>
      <dgm:spPr/>
    </dgm:pt>
    <dgm:pt modelId="{8A5D2740-6B36-4B3E-8746-E94488CF8356}" type="pres">
      <dgm:prSet presAssocID="{C54714E4-819C-445B-90DD-056A748D9D46}" presName="compNode" presStyleCnt="0"/>
      <dgm:spPr/>
    </dgm:pt>
    <dgm:pt modelId="{8412DEFB-34E9-4239-9B77-15B0901C00D9}" type="pres">
      <dgm:prSet presAssocID="{C54714E4-819C-445B-90DD-056A748D9D46}" presName="bgRect" presStyleLbl="bgShp" presStyleIdx="3" presStyleCnt="4"/>
      <dgm:spPr/>
    </dgm:pt>
    <dgm:pt modelId="{DE6F34EF-6EEA-4D4C-BF60-2A3ADDD93AE8}" type="pres">
      <dgm:prSet presAssocID="{C54714E4-819C-445B-90DD-056A748D9D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rt"/>
        </a:ext>
      </dgm:extLst>
    </dgm:pt>
    <dgm:pt modelId="{7D639097-E220-455F-96AF-BCB8EE5EFF6A}" type="pres">
      <dgm:prSet presAssocID="{C54714E4-819C-445B-90DD-056A748D9D46}" presName="spaceRect" presStyleCnt="0"/>
      <dgm:spPr/>
    </dgm:pt>
    <dgm:pt modelId="{33E98DD3-6656-4989-8417-5437E257D2B5}" type="pres">
      <dgm:prSet presAssocID="{C54714E4-819C-445B-90DD-056A748D9D46}" presName="parTx" presStyleLbl="revTx" presStyleIdx="3" presStyleCnt="4">
        <dgm:presLayoutVars>
          <dgm:chMax val="0"/>
          <dgm:chPref val="0"/>
        </dgm:presLayoutVars>
      </dgm:prSet>
      <dgm:spPr/>
    </dgm:pt>
  </dgm:ptLst>
  <dgm:cxnLst>
    <dgm:cxn modelId="{F1A3C75E-A3F1-46FD-9AC5-3EB6F9904238}" type="presOf" srcId="{8D29C781-AA7C-4218-980B-7BDA075F6DF9}" destId="{E7987E00-A194-498E-B78F-04B0930BFB85}" srcOrd="0" destOrd="0" presId="urn:microsoft.com/office/officeart/2018/2/layout/IconVerticalSolidList"/>
    <dgm:cxn modelId="{A1D7A36C-DF18-48FF-AD94-7FCD97D5BAB4}" type="presOf" srcId="{929787F6-1A64-4745-8381-FE1D06275AEB}" destId="{AA7D5F13-7FF2-49CD-BAC5-2F0599698051}" srcOrd="0" destOrd="0" presId="urn:microsoft.com/office/officeart/2018/2/layout/IconVerticalSolidList"/>
    <dgm:cxn modelId="{3B16E152-EDEA-463A-AC8C-FA33D02F5B6F}" srcId="{8D29C781-AA7C-4218-980B-7BDA075F6DF9}" destId="{11C3B020-BF85-4CA1-ABD3-E3D38AB1637B}" srcOrd="0" destOrd="0" parTransId="{62741997-4332-4CC6-9F32-1325C80FCD4D}" sibTransId="{99F384EA-1B75-449D-B601-F04A18044044}"/>
    <dgm:cxn modelId="{5402489B-7C6E-46EC-B8D1-802C57470480}" srcId="{8D29C781-AA7C-4218-980B-7BDA075F6DF9}" destId="{FD345E5C-D48E-4AD4-9DD7-3D949E9690A0}" srcOrd="1" destOrd="0" parTransId="{513CC212-3B9C-40CF-A527-459C8FA5A44E}" sibTransId="{1ED7F759-9815-4E60-94F3-BCFCE52F9653}"/>
    <dgm:cxn modelId="{DD682B9D-5F08-4845-8EAF-399DF87E022F}" srcId="{8D29C781-AA7C-4218-980B-7BDA075F6DF9}" destId="{929787F6-1A64-4745-8381-FE1D06275AEB}" srcOrd="2" destOrd="0" parTransId="{5027BEC8-474B-474C-B933-C41449DAED86}" sibTransId="{3652CE8F-1A2E-45D7-9621-4C71A37067E0}"/>
    <dgm:cxn modelId="{02AF57A1-25DB-40E7-86C4-07F704DA09E8}" srcId="{8D29C781-AA7C-4218-980B-7BDA075F6DF9}" destId="{C54714E4-819C-445B-90DD-056A748D9D46}" srcOrd="3" destOrd="0" parTransId="{08873FB3-BD9D-451B-8BFF-215518258C1F}" sibTransId="{AEFD5155-7A8D-4A82-862B-6249567056FE}"/>
    <dgm:cxn modelId="{DF195DBC-674B-429C-9DB1-E87F439F4130}" type="presOf" srcId="{FD345E5C-D48E-4AD4-9DD7-3D949E9690A0}" destId="{DAF4C707-EDFF-413F-BD62-AE58C4F2FC91}" srcOrd="0" destOrd="0" presId="urn:microsoft.com/office/officeart/2018/2/layout/IconVerticalSolidList"/>
    <dgm:cxn modelId="{1E4BA0E0-B6E5-4727-BED0-7A6AE869506F}" type="presOf" srcId="{11C3B020-BF85-4CA1-ABD3-E3D38AB1637B}" destId="{108EEB1C-4282-4AEF-A676-DF58D7136188}" srcOrd="0" destOrd="0" presId="urn:microsoft.com/office/officeart/2018/2/layout/IconVerticalSolidList"/>
    <dgm:cxn modelId="{84CEA9F8-AC44-425F-BB30-8FECFE20D706}" type="presOf" srcId="{C54714E4-819C-445B-90DD-056A748D9D46}" destId="{33E98DD3-6656-4989-8417-5437E257D2B5}" srcOrd="0" destOrd="0" presId="urn:microsoft.com/office/officeart/2018/2/layout/IconVerticalSolidList"/>
    <dgm:cxn modelId="{BD1FDD47-EECB-4788-9092-59C8BD323F44}" type="presParOf" srcId="{E7987E00-A194-498E-B78F-04B0930BFB85}" destId="{AF55FFB7-747F-4764-A373-0D6AC9FB6DA3}" srcOrd="0" destOrd="0" presId="urn:microsoft.com/office/officeart/2018/2/layout/IconVerticalSolidList"/>
    <dgm:cxn modelId="{5998BE64-19B5-440A-B08A-8625E2CB898B}" type="presParOf" srcId="{AF55FFB7-747F-4764-A373-0D6AC9FB6DA3}" destId="{4036084F-B87B-40B3-A27B-F989BAD230BF}" srcOrd="0" destOrd="0" presId="urn:microsoft.com/office/officeart/2018/2/layout/IconVerticalSolidList"/>
    <dgm:cxn modelId="{CE068D7F-D4D7-4072-92ED-579F628B53C7}" type="presParOf" srcId="{AF55FFB7-747F-4764-A373-0D6AC9FB6DA3}" destId="{95DB69B2-1AC5-41F3-86FA-C4B864ABB4A1}" srcOrd="1" destOrd="0" presId="urn:microsoft.com/office/officeart/2018/2/layout/IconVerticalSolidList"/>
    <dgm:cxn modelId="{41379E4F-F5C5-43B2-B8DC-CB3D3E269CF0}" type="presParOf" srcId="{AF55FFB7-747F-4764-A373-0D6AC9FB6DA3}" destId="{AFD87C3E-E01C-4B83-A138-B12BDF726817}" srcOrd="2" destOrd="0" presId="urn:microsoft.com/office/officeart/2018/2/layout/IconVerticalSolidList"/>
    <dgm:cxn modelId="{77B77EF1-951D-4289-A957-E1A6FE3485DE}" type="presParOf" srcId="{AF55FFB7-747F-4764-A373-0D6AC9FB6DA3}" destId="{108EEB1C-4282-4AEF-A676-DF58D7136188}" srcOrd="3" destOrd="0" presId="urn:microsoft.com/office/officeart/2018/2/layout/IconVerticalSolidList"/>
    <dgm:cxn modelId="{87193577-60F3-4D87-8478-C1ECE70805F6}" type="presParOf" srcId="{E7987E00-A194-498E-B78F-04B0930BFB85}" destId="{B120CDB7-3CC4-4407-8271-B179941DD4EC}" srcOrd="1" destOrd="0" presId="urn:microsoft.com/office/officeart/2018/2/layout/IconVerticalSolidList"/>
    <dgm:cxn modelId="{7C8156B4-DA7C-4220-837E-51EC8A6EE126}" type="presParOf" srcId="{E7987E00-A194-498E-B78F-04B0930BFB85}" destId="{69DDA4CE-3320-4F24-99EB-08850C8C7D8B}" srcOrd="2" destOrd="0" presId="urn:microsoft.com/office/officeart/2018/2/layout/IconVerticalSolidList"/>
    <dgm:cxn modelId="{C04098AE-4390-40CD-9104-750013BFE3F5}" type="presParOf" srcId="{69DDA4CE-3320-4F24-99EB-08850C8C7D8B}" destId="{588FF5EF-FCFD-4C95-B912-D647C436A945}" srcOrd="0" destOrd="0" presId="urn:microsoft.com/office/officeart/2018/2/layout/IconVerticalSolidList"/>
    <dgm:cxn modelId="{F1D6E6DD-6E15-4FE2-BFD1-125D4B0C27AB}" type="presParOf" srcId="{69DDA4CE-3320-4F24-99EB-08850C8C7D8B}" destId="{89710886-C7CC-4BC6-946B-BBF0921D3F6C}" srcOrd="1" destOrd="0" presId="urn:microsoft.com/office/officeart/2018/2/layout/IconVerticalSolidList"/>
    <dgm:cxn modelId="{A636423D-A2FA-4BEE-8FFB-24582F1B3020}" type="presParOf" srcId="{69DDA4CE-3320-4F24-99EB-08850C8C7D8B}" destId="{26DEF805-034D-4336-8DD3-838F83E1653E}" srcOrd="2" destOrd="0" presId="urn:microsoft.com/office/officeart/2018/2/layout/IconVerticalSolidList"/>
    <dgm:cxn modelId="{A7800C07-89E8-4366-8BE0-2CA2FE94679A}" type="presParOf" srcId="{69DDA4CE-3320-4F24-99EB-08850C8C7D8B}" destId="{DAF4C707-EDFF-413F-BD62-AE58C4F2FC91}" srcOrd="3" destOrd="0" presId="urn:microsoft.com/office/officeart/2018/2/layout/IconVerticalSolidList"/>
    <dgm:cxn modelId="{CE847142-7230-4027-B474-0F9F52A55AED}" type="presParOf" srcId="{E7987E00-A194-498E-B78F-04B0930BFB85}" destId="{860CC4EE-04FB-469C-B61A-2594D9F99AD1}" srcOrd="3" destOrd="0" presId="urn:microsoft.com/office/officeart/2018/2/layout/IconVerticalSolidList"/>
    <dgm:cxn modelId="{4BFD069E-EFD7-40A9-AB8A-E5E1371E1EE5}" type="presParOf" srcId="{E7987E00-A194-498E-B78F-04B0930BFB85}" destId="{AFCBEF2D-9F10-4A9B-A7FF-AE7970C9E922}" srcOrd="4" destOrd="0" presId="urn:microsoft.com/office/officeart/2018/2/layout/IconVerticalSolidList"/>
    <dgm:cxn modelId="{E3F1E8D3-0B9E-441E-BBE4-4663508EFD54}" type="presParOf" srcId="{AFCBEF2D-9F10-4A9B-A7FF-AE7970C9E922}" destId="{F08F342B-599F-4B6C-8D65-682A6C5632B2}" srcOrd="0" destOrd="0" presId="urn:microsoft.com/office/officeart/2018/2/layout/IconVerticalSolidList"/>
    <dgm:cxn modelId="{CE7ADB59-D86E-48AD-A027-5B594BAE23FE}" type="presParOf" srcId="{AFCBEF2D-9F10-4A9B-A7FF-AE7970C9E922}" destId="{7BD6426B-4D33-41E3-B722-66E7BD61254F}" srcOrd="1" destOrd="0" presId="urn:microsoft.com/office/officeart/2018/2/layout/IconVerticalSolidList"/>
    <dgm:cxn modelId="{02E24AE8-4CCF-41FC-9253-2E8C8F330AF8}" type="presParOf" srcId="{AFCBEF2D-9F10-4A9B-A7FF-AE7970C9E922}" destId="{949F7B2B-4B5E-4ADB-AD33-C63A42B9020E}" srcOrd="2" destOrd="0" presId="urn:microsoft.com/office/officeart/2018/2/layout/IconVerticalSolidList"/>
    <dgm:cxn modelId="{44DAA00C-0C43-4559-A9D9-92EF10F3226B}" type="presParOf" srcId="{AFCBEF2D-9F10-4A9B-A7FF-AE7970C9E922}" destId="{AA7D5F13-7FF2-49CD-BAC5-2F0599698051}" srcOrd="3" destOrd="0" presId="urn:microsoft.com/office/officeart/2018/2/layout/IconVerticalSolidList"/>
    <dgm:cxn modelId="{0114D6EA-F0C6-49EE-A52C-F3734D4A61A7}" type="presParOf" srcId="{E7987E00-A194-498E-B78F-04B0930BFB85}" destId="{F2ABF01B-EDA1-4E99-8458-6AD34F7495E1}" srcOrd="5" destOrd="0" presId="urn:microsoft.com/office/officeart/2018/2/layout/IconVerticalSolidList"/>
    <dgm:cxn modelId="{BB5C74F0-1F21-42F3-A1B4-2C5634B8D3D9}" type="presParOf" srcId="{E7987E00-A194-498E-B78F-04B0930BFB85}" destId="{8A5D2740-6B36-4B3E-8746-E94488CF8356}" srcOrd="6" destOrd="0" presId="urn:microsoft.com/office/officeart/2018/2/layout/IconVerticalSolidList"/>
    <dgm:cxn modelId="{51D3D895-7018-4400-A68E-46CE2EDFB51F}" type="presParOf" srcId="{8A5D2740-6B36-4B3E-8746-E94488CF8356}" destId="{8412DEFB-34E9-4239-9B77-15B0901C00D9}" srcOrd="0" destOrd="0" presId="urn:microsoft.com/office/officeart/2018/2/layout/IconVerticalSolidList"/>
    <dgm:cxn modelId="{80E6C2F8-C8ED-4903-A85B-F25E9F1D79AB}" type="presParOf" srcId="{8A5D2740-6B36-4B3E-8746-E94488CF8356}" destId="{DE6F34EF-6EEA-4D4C-BF60-2A3ADDD93AE8}" srcOrd="1" destOrd="0" presId="urn:microsoft.com/office/officeart/2018/2/layout/IconVerticalSolidList"/>
    <dgm:cxn modelId="{EF42A5CF-5826-4C52-9F24-51099E66A6B1}" type="presParOf" srcId="{8A5D2740-6B36-4B3E-8746-E94488CF8356}" destId="{7D639097-E220-455F-96AF-BCB8EE5EFF6A}" srcOrd="2" destOrd="0" presId="urn:microsoft.com/office/officeart/2018/2/layout/IconVerticalSolidList"/>
    <dgm:cxn modelId="{16F95DAD-3AC2-4420-AE1A-B88D858474F2}" type="presParOf" srcId="{8A5D2740-6B36-4B3E-8746-E94488CF8356}" destId="{33E98DD3-6656-4989-8417-5437E257D2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9C781-AA7C-4218-980B-7BDA075F6DF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C3B020-BF85-4CA1-ABD3-E3D38AB1637B}">
      <dgm:prSet/>
      <dgm:spPr/>
      <dgm:t>
        <a:bodyPr/>
        <a:lstStyle/>
        <a:p>
          <a:pPr>
            <a:lnSpc>
              <a:spcPct val="100000"/>
            </a:lnSpc>
          </a:pPr>
          <a:r>
            <a:rPr lang="nl-NL" b="1" noProof="0"/>
            <a:t>Kies een onderwerp dat speelt het gebied.</a:t>
          </a:r>
        </a:p>
        <a:p>
          <a:pPr>
            <a:lnSpc>
              <a:spcPct val="100000"/>
            </a:lnSpc>
          </a:pPr>
          <a:r>
            <a:rPr lang="nl-NL" b="1" i="1" noProof="0"/>
            <a:t>Denk bv. aan jaarplan, inzet in de wijk bepalen</a:t>
          </a:r>
          <a:endParaRPr lang="nl-NL" b="1" i="1" noProof="0" dirty="0"/>
        </a:p>
      </dgm:t>
    </dgm:pt>
    <dgm:pt modelId="{62741997-4332-4CC6-9F32-1325C80FCD4D}" type="parTrans" cxnId="{3B16E152-EDEA-463A-AC8C-FA33D02F5B6F}">
      <dgm:prSet/>
      <dgm:spPr/>
      <dgm:t>
        <a:bodyPr/>
        <a:lstStyle/>
        <a:p>
          <a:endParaRPr lang="en-US"/>
        </a:p>
      </dgm:t>
    </dgm:pt>
    <dgm:pt modelId="{99F384EA-1B75-449D-B601-F04A18044044}" type="sibTrans" cxnId="{3B16E152-EDEA-463A-AC8C-FA33D02F5B6F}">
      <dgm:prSet/>
      <dgm:spPr/>
      <dgm:t>
        <a:bodyPr/>
        <a:lstStyle/>
        <a:p>
          <a:endParaRPr lang="en-US"/>
        </a:p>
      </dgm:t>
    </dgm:pt>
    <dgm:pt modelId="{25C3490D-16B4-4633-9C92-D8D6BA40E567}">
      <dgm:prSet/>
      <dgm:spPr/>
      <dgm:t>
        <a:bodyPr/>
        <a:lstStyle/>
        <a:p>
          <a:pPr>
            <a:lnSpc>
              <a:spcPct val="100000"/>
            </a:lnSpc>
          </a:pPr>
          <a:r>
            <a:rPr lang="nl-NL" b="1"/>
            <a:t>Welke personen zijn betrokken, welke zijn nodig? </a:t>
          </a:r>
          <a:endParaRPr lang="nl-NL" b="1" i="1"/>
        </a:p>
        <a:p>
          <a:pPr>
            <a:lnSpc>
              <a:spcPct val="100000"/>
            </a:lnSpc>
          </a:pPr>
          <a:r>
            <a:rPr lang="nl-NL" b="1" i="1"/>
            <a:t>Professionals én (actieve) bewoners</a:t>
          </a:r>
        </a:p>
        <a:p>
          <a:pPr>
            <a:lnSpc>
              <a:spcPct val="100000"/>
            </a:lnSpc>
          </a:pPr>
          <a:r>
            <a:rPr lang="nl-NL" b="1" i="1"/>
            <a:t>Hoe zijn de onderlinge relaties en welke belangen spelen er?</a:t>
          </a:r>
          <a:r>
            <a:rPr lang="nl-NL" b="1"/>
            <a:t>	</a:t>
          </a:r>
          <a:endParaRPr lang="en-US"/>
        </a:p>
      </dgm:t>
    </dgm:pt>
    <dgm:pt modelId="{D22082B9-F350-433F-BF8F-9B1D96F65B91}" type="parTrans" cxnId="{E982BE68-FAA7-4B38-85EA-6E076402DD06}">
      <dgm:prSet/>
      <dgm:spPr/>
      <dgm:t>
        <a:bodyPr/>
        <a:lstStyle/>
        <a:p>
          <a:endParaRPr lang="en-US"/>
        </a:p>
      </dgm:t>
    </dgm:pt>
    <dgm:pt modelId="{1235AA6F-DEEB-4F35-8DE3-428B297B814A}" type="sibTrans" cxnId="{E982BE68-FAA7-4B38-85EA-6E076402DD06}">
      <dgm:prSet/>
      <dgm:spPr/>
      <dgm:t>
        <a:bodyPr/>
        <a:lstStyle/>
        <a:p>
          <a:endParaRPr lang="en-US"/>
        </a:p>
      </dgm:t>
    </dgm:pt>
    <dgm:pt modelId="{47451790-87B6-4247-A52B-D1BF2D3A8251}">
      <dgm:prSet/>
      <dgm:spPr/>
      <dgm:t>
        <a:bodyPr/>
        <a:lstStyle/>
        <a:p>
          <a:pPr>
            <a:lnSpc>
              <a:spcPct val="100000"/>
            </a:lnSpc>
          </a:pPr>
          <a:r>
            <a:rPr lang="nl-NL" b="1" noProof="0"/>
            <a:t>Welke gesprekskaart past bij waar jullie staan? </a:t>
          </a:r>
        </a:p>
        <a:p>
          <a:pPr>
            <a:lnSpc>
              <a:spcPct val="100000"/>
            </a:lnSpc>
          </a:pPr>
          <a:r>
            <a:rPr lang="nl-NL" b="1" i="1" noProof="0"/>
            <a:t>Bekijk de hoofdvragen per kaart: is die vraag voldoende helder bij jullie?</a:t>
          </a:r>
        </a:p>
      </dgm:t>
    </dgm:pt>
    <dgm:pt modelId="{F63C7299-00AC-4234-9E46-FDFEE1F094FE}" type="parTrans" cxnId="{EB4E9356-9795-48F9-86E8-6A5F3EBB1BC6}">
      <dgm:prSet/>
      <dgm:spPr/>
      <dgm:t>
        <a:bodyPr/>
        <a:lstStyle/>
        <a:p>
          <a:endParaRPr lang="nl-NL"/>
        </a:p>
      </dgm:t>
    </dgm:pt>
    <dgm:pt modelId="{4B33868F-45F0-49E2-93DE-CBFF580C8C0B}" type="sibTrans" cxnId="{EB4E9356-9795-48F9-86E8-6A5F3EBB1BC6}">
      <dgm:prSet/>
      <dgm:spPr/>
      <dgm:t>
        <a:bodyPr/>
        <a:lstStyle/>
        <a:p>
          <a:endParaRPr lang="nl-NL"/>
        </a:p>
      </dgm:t>
    </dgm:pt>
    <dgm:pt modelId="{06FE277E-3121-48B1-ADE3-FEF8C87AED28}">
      <dgm:prSet/>
      <dgm:spPr/>
      <dgm:t>
        <a:bodyPr/>
        <a:lstStyle/>
        <a:p>
          <a:pPr>
            <a:lnSpc>
              <a:spcPct val="100000"/>
            </a:lnSpc>
          </a:pPr>
          <a:r>
            <a:rPr lang="nl-NL" b="1" i="0" noProof="0"/>
            <a:t>Kies een paar vragen uit de kaart die relevant zijn om te bespreken.</a:t>
          </a:r>
        </a:p>
      </dgm:t>
    </dgm:pt>
    <dgm:pt modelId="{6220474B-BE58-49FE-B314-4034B02C044F}" type="parTrans" cxnId="{D8983B68-F1DA-467B-A419-607807F4AE08}">
      <dgm:prSet/>
      <dgm:spPr/>
      <dgm:t>
        <a:bodyPr/>
        <a:lstStyle/>
        <a:p>
          <a:endParaRPr lang="nl-NL"/>
        </a:p>
      </dgm:t>
    </dgm:pt>
    <dgm:pt modelId="{D0AEAA3B-655B-48B5-81F7-D451016FEB83}" type="sibTrans" cxnId="{D8983B68-F1DA-467B-A419-607807F4AE08}">
      <dgm:prSet/>
      <dgm:spPr/>
      <dgm:t>
        <a:bodyPr/>
        <a:lstStyle/>
        <a:p>
          <a:endParaRPr lang="nl-NL"/>
        </a:p>
      </dgm:t>
    </dgm:pt>
    <dgm:pt modelId="{E5DAD63E-5184-4740-BC10-02B8DC4E446A}">
      <dgm:prSet/>
      <dgm:spPr/>
      <dgm:t>
        <a:bodyPr/>
        <a:lstStyle/>
        <a:p>
          <a:pPr>
            <a:lnSpc>
              <a:spcPct val="100000"/>
            </a:lnSpc>
          </a:pPr>
          <a:r>
            <a:rPr lang="nl-NL" b="1" i="0" noProof="0"/>
            <a:t>Wanneer zou je dit willen bespreken? </a:t>
          </a:r>
        </a:p>
        <a:p>
          <a:pPr>
            <a:lnSpc>
              <a:spcPct val="100000"/>
            </a:lnSpc>
          </a:pPr>
          <a:r>
            <a:rPr lang="nl-NL" b="1" i="1" noProof="0"/>
            <a:t>Loopt deze samenwerking al of moet deze worden opgestart?</a:t>
          </a:r>
        </a:p>
        <a:p>
          <a:pPr>
            <a:lnSpc>
              <a:spcPct val="100000"/>
            </a:lnSpc>
          </a:pPr>
          <a:r>
            <a:rPr lang="nl-NL" b="1" i="1" noProof="0"/>
            <a:t>Is er een bestaand overleg of moet er nieuws gepland worden?</a:t>
          </a:r>
          <a:endParaRPr lang="nl-NL" b="1" i="0" noProof="0"/>
        </a:p>
      </dgm:t>
    </dgm:pt>
    <dgm:pt modelId="{D944CE9E-21DA-42D2-9DD6-E4E12E8AD4EF}" type="parTrans" cxnId="{161177A9-B32A-4A81-9BF5-4920D5AE7C3A}">
      <dgm:prSet/>
      <dgm:spPr/>
      <dgm:t>
        <a:bodyPr/>
        <a:lstStyle/>
        <a:p>
          <a:endParaRPr lang="nl-NL"/>
        </a:p>
      </dgm:t>
    </dgm:pt>
    <dgm:pt modelId="{D0D7C3A3-FA90-4D2D-907C-47202BDBB713}" type="sibTrans" cxnId="{161177A9-B32A-4A81-9BF5-4920D5AE7C3A}">
      <dgm:prSet/>
      <dgm:spPr/>
      <dgm:t>
        <a:bodyPr/>
        <a:lstStyle/>
        <a:p>
          <a:endParaRPr lang="nl-NL"/>
        </a:p>
      </dgm:t>
    </dgm:pt>
    <dgm:pt modelId="{E7987E00-A194-498E-B78F-04B0930BFB85}" type="pres">
      <dgm:prSet presAssocID="{8D29C781-AA7C-4218-980B-7BDA075F6DF9}" presName="root" presStyleCnt="0">
        <dgm:presLayoutVars>
          <dgm:dir/>
          <dgm:resizeHandles val="exact"/>
        </dgm:presLayoutVars>
      </dgm:prSet>
      <dgm:spPr/>
    </dgm:pt>
    <dgm:pt modelId="{AF55FFB7-747F-4764-A373-0D6AC9FB6DA3}" type="pres">
      <dgm:prSet presAssocID="{11C3B020-BF85-4CA1-ABD3-E3D38AB1637B}" presName="compNode" presStyleCnt="0"/>
      <dgm:spPr/>
    </dgm:pt>
    <dgm:pt modelId="{4036084F-B87B-40B3-A27B-F989BAD230BF}" type="pres">
      <dgm:prSet presAssocID="{11C3B020-BF85-4CA1-ABD3-E3D38AB1637B}" presName="bgRect" presStyleLbl="bgShp" presStyleIdx="0" presStyleCnt="5" custLinFactNeighborY="-4905"/>
      <dgm:spPr/>
    </dgm:pt>
    <dgm:pt modelId="{95DB69B2-1AC5-41F3-86FA-C4B864ABB4A1}" type="pres">
      <dgm:prSet presAssocID="{11C3B020-BF85-4CA1-ABD3-E3D38AB1637B}" presName="iconRect" presStyleLbl="node1" presStyleIdx="0" presStyleCnt="5">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dgm:spPr>
      <dgm:extLst>
        <a:ext uri="{E40237B7-FDA0-4F09-8148-C483321AD2D9}">
          <dgm14:cNvPr xmlns:dgm14="http://schemas.microsoft.com/office/drawing/2010/diagram" id="0" name="" descr="Scène in de voorstad met effen opvulling"/>
        </a:ext>
      </dgm:extLst>
    </dgm:pt>
    <dgm:pt modelId="{AFD87C3E-E01C-4B83-A138-B12BDF726817}" type="pres">
      <dgm:prSet presAssocID="{11C3B020-BF85-4CA1-ABD3-E3D38AB1637B}" presName="spaceRect" presStyleCnt="0"/>
      <dgm:spPr/>
    </dgm:pt>
    <dgm:pt modelId="{108EEB1C-4282-4AEF-A676-DF58D7136188}" type="pres">
      <dgm:prSet presAssocID="{11C3B020-BF85-4CA1-ABD3-E3D38AB1637B}" presName="parTx" presStyleLbl="revTx" presStyleIdx="0" presStyleCnt="5">
        <dgm:presLayoutVars>
          <dgm:chMax val="0"/>
          <dgm:chPref val="0"/>
        </dgm:presLayoutVars>
      </dgm:prSet>
      <dgm:spPr/>
    </dgm:pt>
    <dgm:pt modelId="{B120CDB7-3CC4-4407-8271-B179941DD4EC}" type="pres">
      <dgm:prSet presAssocID="{99F384EA-1B75-449D-B601-F04A18044044}" presName="sibTrans" presStyleCnt="0"/>
      <dgm:spPr/>
    </dgm:pt>
    <dgm:pt modelId="{C7619DE7-2669-47AC-BF7A-AA0871D03D1C}" type="pres">
      <dgm:prSet presAssocID="{25C3490D-16B4-4633-9C92-D8D6BA40E567}" presName="compNode" presStyleCnt="0"/>
      <dgm:spPr/>
    </dgm:pt>
    <dgm:pt modelId="{65C25152-847C-4AD1-8C77-A2ACE295B7CB}" type="pres">
      <dgm:prSet presAssocID="{25C3490D-16B4-4633-9C92-D8D6BA40E567}" presName="bgRect" presStyleLbl="bgShp" presStyleIdx="1" presStyleCnt="5"/>
      <dgm:spPr/>
    </dgm:pt>
    <dgm:pt modelId="{6EF5443E-F090-439F-BF83-C3881459B436}" type="pres">
      <dgm:prSet presAssocID="{25C3490D-16B4-4633-9C92-D8D6BA40E567}" presName="iconRect" presStyleLbl="node1" presStyleIdx="1" presStyleCnt="5">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dgm:spPr>
      <dgm:extLst>
        <a:ext uri="{E40237B7-FDA0-4F09-8148-C483321AD2D9}">
          <dgm14:cNvPr xmlns:dgm14="http://schemas.microsoft.com/office/drawing/2010/diagram" id="0" name="" descr="Groep mannen met effen opvulling"/>
        </a:ext>
      </dgm:extLst>
    </dgm:pt>
    <dgm:pt modelId="{59584EE9-B178-4DDA-9D0D-D40482DA9D70}" type="pres">
      <dgm:prSet presAssocID="{25C3490D-16B4-4633-9C92-D8D6BA40E567}" presName="spaceRect" presStyleCnt="0"/>
      <dgm:spPr/>
    </dgm:pt>
    <dgm:pt modelId="{CE76CCD1-F7B6-4422-89D8-F26EDE0B01FE}" type="pres">
      <dgm:prSet presAssocID="{25C3490D-16B4-4633-9C92-D8D6BA40E567}" presName="parTx" presStyleLbl="revTx" presStyleIdx="1" presStyleCnt="5">
        <dgm:presLayoutVars>
          <dgm:chMax val="0"/>
          <dgm:chPref val="0"/>
        </dgm:presLayoutVars>
      </dgm:prSet>
      <dgm:spPr/>
    </dgm:pt>
    <dgm:pt modelId="{F7D3E990-7BD1-4B62-85F1-9A2E82C3966C}" type="pres">
      <dgm:prSet presAssocID="{1235AA6F-DEEB-4F35-8DE3-428B297B814A}" presName="sibTrans" presStyleCnt="0"/>
      <dgm:spPr/>
    </dgm:pt>
    <dgm:pt modelId="{82EF972D-2EEA-4A24-8B90-A6F2D4338F81}" type="pres">
      <dgm:prSet presAssocID="{47451790-87B6-4247-A52B-D1BF2D3A8251}" presName="compNode" presStyleCnt="0"/>
      <dgm:spPr/>
    </dgm:pt>
    <dgm:pt modelId="{52AFF189-9B2D-46CC-837B-EEEE8DD3661A}" type="pres">
      <dgm:prSet presAssocID="{47451790-87B6-4247-A52B-D1BF2D3A8251}" presName="bgRect" presStyleLbl="bgShp" presStyleIdx="2" presStyleCnt="5"/>
      <dgm:spPr/>
    </dgm:pt>
    <dgm:pt modelId="{4EC3A34A-F865-4D98-85E6-3D642BACB0DB}" type="pres">
      <dgm:prSet presAssocID="{47451790-87B6-4247-A52B-D1BF2D3A8251}" presName="iconRect" presStyleLbl="node1" presStyleIdx="2" presStyleCnt="5">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aar rechts wijzende wijsvinger met handrug met effen opvulling"/>
        </a:ext>
      </dgm:extLst>
    </dgm:pt>
    <dgm:pt modelId="{ED5996C3-5044-45D1-8752-78090332D357}" type="pres">
      <dgm:prSet presAssocID="{47451790-87B6-4247-A52B-D1BF2D3A8251}" presName="spaceRect" presStyleCnt="0"/>
      <dgm:spPr/>
    </dgm:pt>
    <dgm:pt modelId="{1A4E5B4E-8674-474F-AB46-DD2BD03227C6}" type="pres">
      <dgm:prSet presAssocID="{47451790-87B6-4247-A52B-D1BF2D3A8251}" presName="parTx" presStyleLbl="revTx" presStyleIdx="2" presStyleCnt="5">
        <dgm:presLayoutVars>
          <dgm:chMax val="0"/>
          <dgm:chPref val="0"/>
        </dgm:presLayoutVars>
      </dgm:prSet>
      <dgm:spPr/>
    </dgm:pt>
    <dgm:pt modelId="{AC3C5D50-9767-41C6-B3A2-A8F729FAC469}" type="pres">
      <dgm:prSet presAssocID="{4B33868F-45F0-49E2-93DE-CBFF580C8C0B}" presName="sibTrans" presStyleCnt="0"/>
      <dgm:spPr/>
    </dgm:pt>
    <dgm:pt modelId="{4F17EEC9-C3E8-45DF-A870-96C6661F5824}" type="pres">
      <dgm:prSet presAssocID="{06FE277E-3121-48B1-ADE3-FEF8C87AED28}" presName="compNode" presStyleCnt="0"/>
      <dgm:spPr/>
    </dgm:pt>
    <dgm:pt modelId="{172E8BD4-9B15-49A8-AA84-1ADD40AB56EF}" type="pres">
      <dgm:prSet presAssocID="{06FE277E-3121-48B1-ADE3-FEF8C87AED28}" presName="bgRect" presStyleLbl="bgShp" presStyleIdx="3" presStyleCnt="5"/>
      <dgm:spPr/>
    </dgm:pt>
    <dgm:pt modelId="{54FDA89F-5F09-4CA6-A7F7-BF384B3CCF1B}" type="pres">
      <dgm:prSet presAssocID="{06FE277E-3121-48B1-ADE3-FEF8C87AED28}" presName="iconRect" presStyleLbl="node1" presStyleIdx="3" presStyleCnt="5">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lantbeoordeling met effen opvulling"/>
        </a:ext>
      </dgm:extLst>
    </dgm:pt>
    <dgm:pt modelId="{BA927FE6-BA65-4531-B0E6-646119C2674A}" type="pres">
      <dgm:prSet presAssocID="{06FE277E-3121-48B1-ADE3-FEF8C87AED28}" presName="spaceRect" presStyleCnt="0"/>
      <dgm:spPr/>
    </dgm:pt>
    <dgm:pt modelId="{E020E7A2-19D2-439F-A39B-1DC2E21A7EF8}" type="pres">
      <dgm:prSet presAssocID="{06FE277E-3121-48B1-ADE3-FEF8C87AED28}" presName="parTx" presStyleLbl="revTx" presStyleIdx="3" presStyleCnt="5">
        <dgm:presLayoutVars>
          <dgm:chMax val="0"/>
          <dgm:chPref val="0"/>
        </dgm:presLayoutVars>
      </dgm:prSet>
      <dgm:spPr/>
    </dgm:pt>
    <dgm:pt modelId="{40B5641C-005B-4C32-A1D9-5C8C09D08557}" type="pres">
      <dgm:prSet presAssocID="{D0AEAA3B-655B-48B5-81F7-D451016FEB83}" presName="sibTrans" presStyleCnt="0"/>
      <dgm:spPr/>
    </dgm:pt>
    <dgm:pt modelId="{37D1AA63-6E63-4532-AC28-50A6F06F9892}" type="pres">
      <dgm:prSet presAssocID="{E5DAD63E-5184-4740-BC10-02B8DC4E446A}" presName="compNode" presStyleCnt="0"/>
      <dgm:spPr/>
    </dgm:pt>
    <dgm:pt modelId="{0A925027-C91E-41A6-AF73-46BA78816948}" type="pres">
      <dgm:prSet presAssocID="{E5DAD63E-5184-4740-BC10-02B8DC4E446A}" presName="bgRect" presStyleLbl="bgShp" presStyleIdx="4" presStyleCnt="5"/>
      <dgm:spPr/>
    </dgm:pt>
    <dgm:pt modelId="{1A865E59-71EC-42A4-A675-B092184E6B5F}" type="pres">
      <dgm:prSet presAssocID="{E5DAD63E-5184-4740-BC10-02B8DC4E446A}" presName="iconRect" presStyleLbl="node1" presStyleIdx="4" presStyleCnt="5">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genda met effen opvulling"/>
        </a:ext>
      </dgm:extLst>
    </dgm:pt>
    <dgm:pt modelId="{4937CE89-B5C5-46F4-96D8-A9B29043B863}" type="pres">
      <dgm:prSet presAssocID="{E5DAD63E-5184-4740-BC10-02B8DC4E446A}" presName="spaceRect" presStyleCnt="0"/>
      <dgm:spPr/>
    </dgm:pt>
    <dgm:pt modelId="{1D93A522-1ECD-437E-839B-AEA6EEB7F7EF}" type="pres">
      <dgm:prSet presAssocID="{E5DAD63E-5184-4740-BC10-02B8DC4E446A}" presName="parTx" presStyleLbl="revTx" presStyleIdx="4" presStyleCnt="5">
        <dgm:presLayoutVars>
          <dgm:chMax val="0"/>
          <dgm:chPref val="0"/>
        </dgm:presLayoutVars>
      </dgm:prSet>
      <dgm:spPr/>
    </dgm:pt>
  </dgm:ptLst>
  <dgm:cxnLst>
    <dgm:cxn modelId="{F1A3C75E-A3F1-46FD-9AC5-3EB6F9904238}" type="presOf" srcId="{8D29C781-AA7C-4218-980B-7BDA075F6DF9}" destId="{E7987E00-A194-498E-B78F-04B0930BFB85}" srcOrd="0" destOrd="0" presId="urn:microsoft.com/office/officeart/2018/2/layout/IconVerticalSolidList"/>
    <dgm:cxn modelId="{D8983B68-F1DA-467B-A419-607807F4AE08}" srcId="{8D29C781-AA7C-4218-980B-7BDA075F6DF9}" destId="{06FE277E-3121-48B1-ADE3-FEF8C87AED28}" srcOrd="3" destOrd="0" parTransId="{6220474B-BE58-49FE-B314-4034B02C044F}" sibTransId="{D0AEAA3B-655B-48B5-81F7-D451016FEB83}"/>
    <dgm:cxn modelId="{E982BE68-FAA7-4B38-85EA-6E076402DD06}" srcId="{8D29C781-AA7C-4218-980B-7BDA075F6DF9}" destId="{25C3490D-16B4-4633-9C92-D8D6BA40E567}" srcOrd="1" destOrd="0" parTransId="{D22082B9-F350-433F-BF8F-9B1D96F65B91}" sibTransId="{1235AA6F-DEEB-4F35-8DE3-428B297B814A}"/>
    <dgm:cxn modelId="{3B16E152-EDEA-463A-AC8C-FA33D02F5B6F}" srcId="{8D29C781-AA7C-4218-980B-7BDA075F6DF9}" destId="{11C3B020-BF85-4CA1-ABD3-E3D38AB1637B}" srcOrd="0" destOrd="0" parTransId="{62741997-4332-4CC6-9F32-1325C80FCD4D}" sibTransId="{99F384EA-1B75-449D-B601-F04A18044044}"/>
    <dgm:cxn modelId="{EB4E9356-9795-48F9-86E8-6A5F3EBB1BC6}" srcId="{8D29C781-AA7C-4218-980B-7BDA075F6DF9}" destId="{47451790-87B6-4247-A52B-D1BF2D3A8251}" srcOrd="2" destOrd="0" parTransId="{F63C7299-00AC-4234-9E46-FDFEE1F094FE}" sibTransId="{4B33868F-45F0-49E2-93DE-CBFF580C8C0B}"/>
    <dgm:cxn modelId="{C569E87F-B8F9-4505-AB4F-0912E4A8E1BD}" type="presOf" srcId="{06FE277E-3121-48B1-ADE3-FEF8C87AED28}" destId="{E020E7A2-19D2-439F-A39B-1DC2E21A7EF8}" srcOrd="0" destOrd="0" presId="urn:microsoft.com/office/officeart/2018/2/layout/IconVerticalSolidList"/>
    <dgm:cxn modelId="{418E6A90-37E8-4585-933F-86C1383892BC}" type="presOf" srcId="{47451790-87B6-4247-A52B-D1BF2D3A8251}" destId="{1A4E5B4E-8674-474F-AB46-DD2BD03227C6}" srcOrd="0" destOrd="0" presId="urn:microsoft.com/office/officeart/2018/2/layout/IconVerticalSolidList"/>
    <dgm:cxn modelId="{02DED39B-6FD5-4A52-8D4B-C683BE5480CC}" type="presOf" srcId="{25C3490D-16B4-4633-9C92-D8D6BA40E567}" destId="{CE76CCD1-F7B6-4422-89D8-F26EDE0B01FE}" srcOrd="0" destOrd="0" presId="urn:microsoft.com/office/officeart/2018/2/layout/IconVerticalSolidList"/>
    <dgm:cxn modelId="{161177A9-B32A-4A81-9BF5-4920D5AE7C3A}" srcId="{8D29C781-AA7C-4218-980B-7BDA075F6DF9}" destId="{E5DAD63E-5184-4740-BC10-02B8DC4E446A}" srcOrd="4" destOrd="0" parTransId="{D944CE9E-21DA-42D2-9DD6-E4E12E8AD4EF}" sibTransId="{D0D7C3A3-FA90-4D2D-907C-47202BDBB713}"/>
    <dgm:cxn modelId="{8A2E2FB2-10AF-42CD-865E-09BDC506794B}" type="presOf" srcId="{E5DAD63E-5184-4740-BC10-02B8DC4E446A}" destId="{1D93A522-1ECD-437E-839B-AEA6EEB7F7EF}" srcOrd="0" destOrd="0" presId="urn:microsoft.com/office/officeart/2018/2/layout/IconVerticalSolidList"/>
    <dgm:cxn modelId="{1E4BA0E0-B6E5-4727-BED0-7A6AE869506F}" type="presOf" srcId="{11C3B020-BF85-4CA1-ABD3-E3D38AB1637B}" destId="{108EEB1C-4282-4AEF-A676-DF58D7136188}" srcOrd="0" destOrd="0" presId="urn:microsoft.com/office/officeart/2018/2/layout/IconVerticalSolidList"/>
    <dgm:cxn modelId="{BD1FDD47-EECB-4788-9092-59C8BD323F44}" type="presParOf" srcId="{E7987E00-A194-498E-B78F-04B0930BFB85}" destId="{AF55FFB7-747F-4764-A373-0D6AC9FB6DA3}" srcOrd="0" destOrd="0" presId="urn:microsoft.com/office/officeart/2018/2/layout/IconVerticalSolidList"/>
    <dgm:cxn modelId="{5998BE64-19B5-440A-B08A-8625E2CB898B}" type="presParOf" srcId="{AF55FFB7-747F-4764-A373-0D6AC9FB6DA3}" destId="{4036084F-B87B-40B3-A27B-F989BAD230BF}" srcOrd="0" destOrd="0" presId="urn:microsoft.com/office/officeart/2018/2/layout/IconVerticalSolidList"/>
    <dgm:cxn modelId="{CE068D7F-D4D7-4072-92ED-579F628B53C7}" type="presParOf" srcId="{AF55FFB7-747F-4764-A373-0D6AC9FB6DA3}" destId="{95DB69B2-1AC5-41F3-86FA-C4B864ABB4A1}" srcOrd="1" destOrd="0" presId="urn:microsoft.com/office/officeart/2018/2/layout/IconVerticalSolidList"/>
    <dgm:cxn modelId="{41379E4F-F5C5-43B2-B8DC-CB3D3E269CF0}" type="presParOf" srcId="{AF55FFB7-747F-4764-A373-0D6AC9FB6DA3}" destId="{AFD87C3E-E01C-4B83-A138-B12BDF726817}" srcOrd="2" destOrd="0" presId="urn:microsoft.com/office/officeart/2018/2/layout/IconVerticalSolidList"/>
    <dgm:cxn modelId="{77B77EF1-951D-4289-A957-E1A6FE3485DE}" type="presParOf" srcId="{AF55FFB7-747F-4764-A373-0D6AC9FB6DA3}" destId="{108EEB1C-4282-4AEF-A676-DF58D7136188}" srcOrd="3" destOrd="0" presId="urn:microsoft.com/office/officeart/2018/2/layout/IconVerticalSolidList"/>
    <dgm:cxn modelId="{87193577-60F3-4D87-8478-C1ECE70805F6}" type="presParOf" srcId="{E7987E00-A194-498E-B78F-04B0930BFB85}" destId="{B120CDB7-3CC4-4407-8271-B179941DD4EC}" srcOrd="1" destOrd="0" presId="urn:microsoft.com/office/officeart/2018/2/layout/IconVerticalSolidList"/>
    <dgm:cxn modelId="{2F520A66-5C94-4EFF-82A9-8F4FDEF91980}" type="presParOf" srcId="{E7987E00-A194-498E-B78F-04B0930BFB85}" destId="{C7619DE7-2669-47AC-BF7A-AA0871D03D1C}" srcOrd="2" destOrd="0" presId="urn:microsoft.com/office/officeart/2018/2/layout/IconVerticalSolidList"/>
    <dgm:cxn modelId="{65C0B0D2-35ED-40AF-ABC2-88D95C8FE84C}" type="presParOf" srcId="{C7619DE7-2669-47AC-BF7A-AA0871D03D1C}" destId="{65C25152-847C-4AD1-8C77-A2ACE295B7CB}" srcOrd="0" destOrd="0" presId="urn:microsoft.com/office/officeart/2018/2/layout/IconVerticalSolidList"/>
    <dgm:cxn modelId="{89FFD429-E417-43BF-B05F-BA8C0E7FE6C6}" type="presParOf" srcId="{C7619DE7-2669-47AC-BF7A-AA0871D03D1C}" destId="{6EF5443E-F090-439F-BF83-C3881459B436}" srcOrd="1" destOrd="0" presId="urn:microsoft.com/office/officeart/2018/2/layout/IconVerticalSolidList"/>
    <dgm:cxn modelId="{5897FA65-B159-4476-862C-7DD71FCFCC82}" type="presParOf" srcId="{C7619DE7-2669-47AC-BF7A-AA0871D03D1C}" destId="{59584EE9-B178-4DDA-9D0D-D40482DA9D70}" srcOrd="2" destOrd="0" presId="urn:microsoft.com/office/officeart/2018/2/layout/IconVerticalSolidList"/>
    <dgm:cxn modelId="{F8C55D38-A212-436A-B4ED-37F8B1B38036}" type="presParOf" srcId="{C7619DE7-2669-47AC-BF7A-AA0871D03D1C}" destId="{CE76CCD1-F7B6-4422-89D8-F26EDE0B01FE}" srcOrd="3" destOrd="0" presId="urn:microsoft.com/office/officeart/2018/2/layout/IconVerticalSolidList"/>
    <dgm:cxn modelId="{50AC9C91-6FFE-4CFA-85BA-FC8CF490C70F}" type="presParOf" srcId="{E7987E00-A194-498E-B78F-04B0930BFB85}" destId="{F7D3E990-7BD1-4B62-85F1-9A2E82C3966C}" srcOrd="3" destOrd="0" presId="urn:microsoft.com/office/officeart/2018/2/layout/IconVerticalSolidList"/>
    <dgm:cxn modelId="{AAE97C9A-31DE-44C9-9860-308761B4BE4F}" type="presParOf" srcId="{E7987E00-A194-498E-B78F-04B0930BFB85}" destId="{82EF972D-2EEA-4A24-8B90-A6F2D4338F81}" srcOrd="4" destOrd="0" presId="urn:microsoft.com/office/officeart/2018/2/layout/IconVerticalSolidList"/>
    <dgm:cxn modelId="{448F2780-3ABB-4F13-8F62-AD5C24E0D5A0}" type="presParOf" srcId="{82EF972D-2EEA-4A24-8B90-A6F2D4338F81}" destId="{52AFF189-9B2D-46CC-837B-EEEE8DD3661A}" srcOrd="0" destOrd="0" presId="urn:microsoft.com/office/officeart/2018/2/layout/IconVerticalSolidList"/>
    <dgm:cxn modelId="{9D4980F9-8464-4E0B-BBC2-53A44184CACE}" type="presParOf" srcId="{82EF972D-2EEA-4A24-8B90-A6F2D4338F81}" destId="{4EC3A34A-F865-4D98-85E6-3D642BACB0DB}" srcOrd="1" destOrd="0" presId="urn:microsoft.com/office/officeart/2018/2/layout/IconVerticalSolidList"/>
    <dgm:cxn modelId="{CD3EC9DE-B9A7-4372-A24B-B733562E19CC}" type="presParOf" srcId="{82EF972D-2EEA-4A24-8B90-A6F2D4338F81}" destId="{ED5996C3-5044-45D1-8752-78090332D357}" srcOrd="2" destOrd="0" presId="urn:microsoft.com/office/officeart/2018/2/layout/IconVerticalSolidList"/>
    <dgm:cxn modelId="{553FE933-0555-4D8F-83F6-BA120B58CCF4}" type="presParOf" srcId="{82EF972D-2EEA-4A24-8B90-A6F2D4338F81}" destId="{1A4E5B4E-8674-474F-AB46-DD2BD03227C6}" srcOrd="3" destOrd="0" presId="urn:microsoft.com/office/officeart/2018/2/layout/IconVerticalSolidList"/>
    <dgm:cxn modelId="{404D7D06-648E-4A97-88BF-0C3BA77B5A41}" type="presParOf" srcId="{E7987E00-A194-498E-B78F-04B0930BFB85}" destId="{AC3C5D50-9767-41C6-B3A2-A8F729FAC469}" srcOrd="5" destOrd="0" presId="urn:microsoft.com/office/officeart/2018/2/layout/IconVerticalSolidList"/>
    <dgm:cxn modelId="{8839C730-BCEA-45AD-9AE2-6BE78CAAC8B2}" type="presParOf" srcId="{E7987E00-A194-498E-B78F-04B0930BFB85}" destId="{4F17EEC9-C3E8-45DF-A870-96C6661F5824}" srcOrd="6" destOrd="0" presId="urn:microsoft.com/office/officeart/2018/2/layout/IconVerticalSolidList"/>
    <dgm:cxn modelId="{96398C0F-0C1D-4503-9F40-67EAA9D294F5}" type="presParOf" srcId="{4F17EEC9-C3E8-45DF-A870-96C6661F5824}" destId="{172E8BD4-9B15-49A8-AA84-1ADD40AB56EF}" srcOrd="0" destOrd="0" presId="urn:microsoft.com/office/officeart/2018/2/layout/IconVerticalSolidList"/>
    <dgm:cxn modelId="{0E370785-1F83-440C-92BF-4C8CDE047088}" type="presParOf" srcId="{4F17EEC9-C3E8-45DF-A870-96C6661F5824}" destId="{54FDA89F-5F09-4CA6-A7F7-BF384B3CCF1B}" srcOrd="1" destOrd="0" presId="urn:microsoft.com/office/officeart/2018/2/layout/IconVerticalSolidList"/>
    <dgm:cxn modelId="{E4CB9365-C4B7-4A47-AD14-06BAB183A944}" type="presParOf" srcId="{4F17EEC9-C3E8-45DF-A870-96C6661F5824}" destId="{BA927FE6-BA65-4531-B0E6-646119C2674A}" srcOrd="2" destOrd="0" presId="urn:microsoft.com/office/officeart/2018/2/layout/IconVerticalSolidList"/>
    <dgm:cxn modelId="{CA24E876-522C-4812-BD39-8AF26551215B}" type="presParOf" srcId="{4F17EEC9-C3E8-45DF-A870-96C6661F5824}" destId="{E020E7A2-19D2-439F-A39B-1DC2E21A7EF8}" srcOrd="3" destOrd="0" presId="urn:microsoft.com/office/officeart/2018/2/layout/IconVerticalSolidList"/>
    <dgm:cxn modelId="{E4173C23-57D4-433C-9AE9-892EBB59AE23}" type="presParOf" srcId="{E7987E00-A194-498E-B78F-04B0930BFB85}" destId="{40B5641C-005B-4C32-A1D9-5C8C09D08557}" srcOrd="7" destOrd="0" presId="urn:microsoft.com/office/officeart/2018/2/layout/IconVerticalSolidList"/>
    <dgm:cxn modelId="{22C164CA-4765-4E3E-8DC1-9CBD87E9E4B4}" type="presParOf" srcId="{E7987E00-A194-498E-B78F-04B0930BFB85}" destId="{37D1AA63-6E63-4532-AC28-50A6F06F9892}" srcOrd="8" destOrd="0" presId="urn:microsoft.com/office/officeart/2018/2/layout/IconVerticalSolidList"/>
    <dgm:cxn modelId="{01110DB6-A8BC-416B-9A7E-F9CDDD82B8C0}" type="presParOf" srcId="{37D1AA63-6E63-4532-AC28-50A6F06F9892}" destId="{0A925027-C91E-41A6-AF73-46BA78816948}" srcOrd="0" destOrd="0" presId="urn:microsoft.com/office/officeart/2018/2/layout/IconVerticalSolidList"/>
    <dgm:cxn modelId="{245AA2E7-C61A-42FE-868D-8FFA0DC07F7C}" type="presParOf" srcId="{37D1AA63-6E63-4532-AC28-50A6F06F9892}" destId="{1A865E59-71EC-42A4-A675-B092184E6B5F}" srcOrd="1" destOrd="0" presId="urn:microsoft.com/office/officeart/2018/2/layout/IconVerticalSolidList"/>
    <dgm:cxn modelId="{44EF830A-26E4-452E-8AAC-A0C738D16E53}" type="presParOf" srcId="{37D1AA63-6E63-4532-AC28-50A6F06F9892}" destId="{4937CE89-B5C5-46F4-96D8-A9B29043B863}" srcOrd="2" destOrd="0" presId="urn:microsoft.com/office/officeart/2018/2/layout/IconVerticalSolidList"/>
    <dgm:cxn modelId="{6AEF9E45-A466-49DA-B47D-3314C128EF7E}" type="presParOf" srcId="{37D1AA63-6E63-4532-AC28-50A6F06F9892}" destId="{1D93A522-1ECD-437E-839B-AEA6EEB7F7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6084F-B87B-40B3-A27B-F989BAD230BF}">
      <dsp:nvSpPr>
        <dsp:cNvPr id="0" name=""/>
        <dsp:cNvSpPr/>
      </dsp:nvSpPr>
      <dsp:spPr>
        <a:xfrm>
          <a:off x="0" y="0"/>
          <a:ext cx="8240713" cy="109396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DB69B2-1AC5-41F3-86FA-C4B864ABB4A1}">
      <dsp:nvSpPr>
        <dsp:cNvPr id="0" name=""/>
        <dsp:cNvSpPr/>
      </dsp:nvSpPr>
      <dsp:spPr>
        <a:xfrm>
          <a:off x="330924" y="248300"/>
          <a:ext cx="601680" cy="6016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8EEB1C-4282-4AEF-A676-DF58D7136188}">
      <dsp:nvSpPr>
        <dsp:cNvPr id="0" name=""/>
        <dsp:cNvSpPr/>
      </dsp:nvSpPr>
      <dsp:spPr>
        <a:xfrm>
          <a:off x="1263529" y="2158"/>
          <a:ext cx="6977183" cy="10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8" tIns="115778" rIns="115778" bIns="115778" numCol="1" spcCol="1270" anchor="ctr" anchorCtr="0">
          <a:noAutofit/>
        </a:bodyPr>
        <a:lstStyle/>
        <a:p>
          <a:pPr marL="0" lvl="0" indent="0" algn="l" defTabSz="977900">
            <a:lnSpc>
              <a:spcPct val="100000"/>
            </a:lnSpc>
            <a:spcBef>
              <a:spcPct val="0"/>
            </a:spcBef>
            <a:spcAft>
              <a:spcPct val="35000"/>
            </a:spcAft>
            <a:buNone/>
          </a:pPr>
          <a:r>
            <a:rPr lang="nl-NL" sz="2200" b="1" kern="1200" noProof="0"/>
            <a:t>Kennismaken: zicht op speelveld</a:t>
          </a:r>
          <a:endParaRPr lang="nl-NL" sz="2200" b="1" kern="1200" noProof="0" dirty="0"/>
        </a:p>
      </dsp:txBody>
      <dsp:txXfrm>
        <a:off x="1263529" y="2158"/>
        <a:ext cx="6977183" cy="1093964"/>
      </dsp:txXfrm>
    </dsp:sp>
    <dsp:sp modelId="{588FF5EF-FCFD-4C95-B912-D647C436A945}">
      <dsp:nvSpPr>
        <dsp:cNvPr id="0" name=""/>
        <dsp:cNvSpPr/>
      </dsp:nvSpPr>
      <dsp:spPr>
        <a:xfrm>
          <a:off x="0" y="1369614"/>
          <a:ext cx="8240713" cy="109396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710886-C7CC-4BC6-946B-BBF0921D3F6C}">
      <dsp:nvSpPr>
        <dsp:cNvPr id="0" name=""/>
        <dsp:cNvSpPr/>
      </dsp:nvSpPr>
      <dsp:spPr>
        <a:xfrm>
          <a:off x="330924" y="1615756"/>
          <a:ext cx="601680" cy="60168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F4C707-EDFF-413F-BD62-AE58C4F2FC91}">
      <dsp:nvSpPr>
        <dsp:cNvPr id="0" name=""/>
        <dsp:cNvSpPr/>
      </dsp:nvSpPr>
      <dsp:spPr>
        <a:xfrm>
          <a:off x="1263529" y="1369614"/>
          <a:ext cx="6977183" cy="10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8" tIns="115778" rIns="115778" bIns="115778" numCol="1" spcCol="1270" anchor="ctr" anchorCtr="0">
          <a:noAutofit/>
        </a:bodyPr>
        <a:lstStyle/>
        <a:p>
          <a:pPr marL="0" lvl="0" indent="0" algn="l" defTabSz="977900">
            <a:lnSpc>
              <a:spcPct val="100000"/>
            </a:lnSpc>
            <a:spcBef>
              <a:spcPct val="0"/>
            </a:spcBef>
            <a:spcAft>
              <a:spcPct val="35000"/>
            </a:spcAft>
            <a:buNone/>
          </a:pPr>
          <a:r>
            <a:rPr lang="nl-NL" sz="2200" b="1" kern="1200" noProof="0"/>
            <a:t>Verhouding tot de inwoner &amp; andere professionals</a:t>
          </a:r>
        </a:p>
      </dsp:txBody>
      <dsp:txXfrm>
        <a:off x="1263529" y="1369614"/>
        <a:ext cx="6977183" cy="1093964"/>
      </dsp:txXfrm>
    </dsp:sp>
    <dsp:sp modelId="{F08F342B-599F-4B6C-8D65-682A6C5632B2}">
      <dsp:nvSpPr>
        <dsp:cNvPr id="0" name=""/>
        <dsp:cNvSpPr/>
      </dsp:nvSpPr>
      <dsp:spPr>
        <a:xfrm>
          <a:off x="0" y="2737070"/>
          <a:ext cx="8240713" cy="109396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BD6426B-4D33-41E3-B722-66E7BD61254F}">
      <dsp:nvSpPr>
        <dsp:cNvPr id="0" name=""/>
        <dsp:cNvSpPr/>
      </dsp:nvSpPr>
      <dsp:spPr>
        <a:xfrm>
          <a:off x="330924" y="2983212"/>
          <a:ext cx="601680" cy="6016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7D5F13-7FF2-49CD-BAC5-2F0599698051}">
      <dsp:nvSpPr>
        <dsp:cNvPr id="0" name=""/>
        <dsp:cNvSpPr/>
      </dsp:nvSpPr>
      <dsp:spPr>
        <a:xfrm>
          <a:off x="1263529" y="2737070"/>
          <a:ext cx="6977183" cy="1093964"/>
        </a:xfrm>
        <a:prstGeom prst="rect">
          <a:avLst/>
        </a:prstGeom>
        <a:solidFill>
          <a:schemeClr val="accent2">
            <a:tint val="40000"/>
            <a:hueOff val="0"/>
            <a:satOff val="0"/>
            <a:lumOff val="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5778" tIns="115778" rIns="115778" bIns="115778" numCol="1" spcCol="1270" anchor="ctr" anchorCtr="0">
          <a:noAutofit/>
        </a:bodyPr>
        <a:lstStyle/>
        <a:p>
          <a:pPr marL="0" lvl="0" indent="0" algn="l" defTabSz="977900">
            <a:lnSpc>
              <a:spcPct val="100000"/>
            </a:lnSpc>
            <a:spcBef>
              <a:spcPct val="0"/>
            </a:spcBef>
            <a:spcAft>
              <a:spcPct val="35000"/>
            </a:spcAft>
            <a:buNone/>
          </a:pPr>
          <a:r>
            <a:rPr lang="nl-NL" sz="2200" b="1" kern="1200" noProof="0"/>
            <a:t>Gesprekskaarten samenwerken in de wijk</a:t>
          </a:r>
          <a:endParaRPr lang="nl-NL" sz="2200" b="1" kern="1200" noProof="0" dirty="0"/>
        </a:p>
      </dsp:txBody>
      <dsp:txXfrm>
        <a:off x="1263529" y="2737070"/>
        <a:ext cx="6977183" cy="1093964"/>
      </dsp:txXfrm>
    </dsp:sp>
    <dsp:sp modelId="{8412DEFB-34E9-4239-9B77-15B0901C00D9}">
      <dsp:nvSpPr>
        <dsp:cNvPr id="0" name=""/>
        <dsp:cNvSpPr/>
      </dsp:nvSpPr>
      <dsp:spPr>
        <a:xfrm>
          <a:off x="0" y="4104526"/>
          <a:ext cx="8240713" cy="1093964"/>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E6F34EF-6EEA-4D4C-BF60-2A3ADDD93AE8}">
      <dsp:nvSpPr>
        <dsp:cNvPr id="0" name=""/>
        <dsp:cNvSpPr/>
      </dsp:nvSpPr>
      <dsp:spPr>
        <a:xfrm>
          <a:off x="330924" y="4350668"/>
          <a:ext cx="601680" cy="6016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E98DD3-6656-4989-8417-5437E257D2B5}">
      <dsp:nvSpPr>
        <dsp:cNvPr id="0" name=""/>
        <dsp:cNvSpPr/>
      </dsp:nvSpPr>
      <dsp:spPr>
        <a:xfrm>
          <a:off x="1263529" y="4104526"/>
          <a:ext cx="6977183" cy="10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778" tIns="115778" rIns="115778" bIns="115778" numCol="1" spcCol="1270" anchor="ctr" anchorCtr="0">
          <a:noAutofit/>
        </a:bodyPr>
        <a:lstStyle/>
        <a:p>
          <a:pPr marL="0" lvl="0" indent="0" algn="l" defTabSz="977900">
            <a:lnSpc>
              <a:spcPct val="100000"/>
            </a:lnSpc>
            <a:spcBef>
              <a:spcPct val="0"/>
            </a:spcBef>
            <a:spcAft>
              <a:spcPct val="35000"/>
            </a:spcAft>
            <a:buNone/>
          </a:pPr>
          <a:r>
            <a:rPr lang="nl-NL" sz="2200" b="1" kern="1200"/>
            <a:t>Wat neem je</a:t>
          </a:r>
          <a:r>
            <a:rPr lang="nl-NL" sz="2200" b="1" kern="1200">
              <a:latin typeface="Arial"/>
              <a:cs typeface="Arial"/>
            </a:rPr>
            <a:t> mee</a:t>
          </a:r>
          <a:r>
            <a:rPr lang="nl-NL" sz="2200" b="1" kern="1200"/>
            <a:t>?</a:t>
          </a:r>
          <a:endParaRPr lang="en-US" sz="2200" kern="1200"/>
        </a:p>
      </dsp:txBody>
      <dsp:txXfrm>
        <a:off x="1263529" y="4104526"/>
        <a:ext cx="6977183" cy="109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6084F-B87B-40B3-A27B-F989BAD230BF}">
      <dsp:nvSpPr>
        <dsp:cNvPr id="0" name=""/>
        <dsp:cNvSpPr/>
      </dsp:nvSpPr>
      <dsp:spPr>
        <a:xfrm>
          <a:off x="0" y="0"/>
          <a:ext cx="8352928" cy="90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B69B2-1AC5-41F3-86FA-C4B864ABB4A1}">
      <dsp:nvSpPr>
        <dsp:cNvPr id="0" name=""/>
        <dsp:cNvSpPr/>
      </dsp:nvSpPr>
      <dsp:spPr>
        <a:xfrm>
          <a:off x="272719" y="209944"/>
          <a:ext cx="496337" cy="495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108EEB1C-4282-4AEF-A676-DF58D7136188}">
      <dsp:nvSpPr>
        <dsp:cNvPr id="0" name=""/>
        <dsp:cNvSpPr/>
      </dsp:nvSpPr>
      <dsp:spPr>
        <a:xfrm>
          <a:off x="1041776" y="7095"/>
          <a:ext cx="7295107" cy="9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6" tIns="98396" rIns="98396" bIns="98396" numCol="1" spcCol="1270" anchor="ctr" anchorCtr="0">
          <a:noAutofit/>
        </a:bodyPr>
        <a:lstStyle/>
        <a:p>
          <a:pPr marL="0" lvl="0" indent="0" algn="l" defTabSz="622300">
            <a:lnSpc>
              <a:spcPct val="100000"/>
            </a:lnSpc>
            <a:spcBef>
              <a:spcPct val="0"/>
            </a:spcBef>
            <a:spcAft>
              <a:spcPct val="35000"/>
            </a:spcAft>
            <a:buNone/>
          </a:pPr>
          <a:r>
            <a:rPr lang="nl-NL" sz="1400" b="1" kern="1200" noProof="0"/>
            <a:t>Kies een onderwerp dat speelt het gebied.</a:t>
          </a:r>
        </a:p>
        <a:p>
          <a:pPr marL="0" lvl="0" indent="0" algn="l" defTabSz="622300">
            <a:lnSpc>
              <a:spcPct val="100000"/>
            </a:lnSpc>
            <a:spcBef>
              <a:spcPct val="0"/>
            </a:spcBef>
            <a:spcAft>
              <a:spcPct val="35000"/>
            </a:spcAft>
            <a:buNone/>
          </a:pPr>
          <a:r>
            <a:rPr lang="nl-NL" sz="1400" b="1" i="1" kern="1200" noProof="0"/>
            <a:t>Denk bv. aan jaarplan, inzet in de wijk bepalen</a:t>
          </a:r>
          <a:endParaRPr lang="nl-NL" sz="1400" b="1" i="1" kern="1200" noProof="0" dirty="0"/>
        </a:p>
      </dsp:txBody>
      <dsp:txXfrm>
        <a:off x="1041776" y="7095"/>
        <a:ext cx="7295107" cy="929724"/>
      </dsp:txXfrm>
    </dsp:sp>
    <dsp:sp modelId="{65C25152-847C-4AD1-8C77-A2ACE295B7CB}">
      <dsp:nvSpPr>
        <dsp:cNvPr id="0" name=""/>
        <dsp:cNvSpPr/>
      </dsp:nvSpPr>
      <dsp:spPr>
        <a:xfrm>
          <a:off x="0" y="1169251"/>
          <a:ext cx="8352928" cy="90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5443E-F090-439F-BF83-C3881459B436}">
      <dsp:nvSpPr>
        <dsp:cNvPr id="0" name=""/>
        <dsp:cNvSpPr/>
      </dsp:nvSpPr>
      <dsp:spPr>
        <a:xfrm>
          <a:off x="272719" y="1372100"/>
          <a:ext cx="496337" cy="495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CE76CCD1-F7B6-4422-89D8-F26EDE0B01FE}">
      <dsp:nvSpPr>
        <dsp:cNvPr id="0" name=""/>
        <dsp:cNvSpPr/>
      </dsp:nvSpPr>
      <dsp:spPr>
        <a:xfrm>
          <a:off x="1041776" y="1169251"/>
          <a:ext cx="7295107" cy="9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6" tIns="98396" rIns="98396" bIns="98396" numCol="1" spcCol="1270" anchor="ctr" anchorCtr="0">
          <a:noAutofit/>
        </a:bodyPr>
        <a:lstStyle/>
        <a:p>
          <a:pPr marL="0" lvl="0" indent="0" algn="l" defTabSz="622300">
            <a:lnSpc>
              <a:spcPct val="100000"/>
            </a:lnSpc>
            <a:spcBef>
              <a:spcPct val="0"/>
            </a:spcBef>
            <a:spcAft>
              <a:spcPct val="35000"/>
            </a:spcAft>
            <a:buNone/>
          </a:pPr>
          <a:r>
            <a:rPr lang="nl-NL" sz="1400" b="1" kern="1200"/>
            <a:t>Welke personen zijn betrokken, welke zijn nodig? </a:t>
          </a:r>
          <a:endParaRPr lang="nl-NL" sz="1400" b="1" i="1" kern="1200"/>
        </a:p>
        <a:p>
          <a:pPr marL="0" lvl="0" indent="0" algn="l" defTabSz="622300">
            <a:lnSpc>
              <a:spcPct val="100000"/>
            </a:lnSpc>
            <a:spcBef>
              <a:spcPct val="0"/>
            </a:spcBef>
            <a:spcAft>
              <a:spcPct val="35000"/>
            </a:spcAft>
            <a:buNone/>
          </a:pPr>
          <a:r>
            <a:rPr lang="nl-NL" sz="1400" b="1" i="1" kern="1200"/>
            <a:t>Professionals én (actieve) bewoners</a:t>
          </a:r>
        </a:p>
        <a:p>
          <a:pPr marL="0" lvl="0" indent="0" algn="l" defTabSz="622300">
            <a:lnSpc>
              <a:spcPct val="100000"/>
            </a:lnSpc>
            <a:spcBef>
              <a:spcPct val="0"/>
            </a:spcBef>
            <a:spcAft>
              <a:spcPct val="35000"/>
            </a:spcAft>
            <a:buNone/>
          </a:pPr>
          <a:r>
            <a:rPr lang="nl-NL" sz="1400" b="1" i="1" kern="1200"/>
            <a:t>Hoe zijn de onderlinge relaties en welke belangen spelen er?</a:t>
          </a:r>
          <a:r>
            <a:rPr lang="nl-NL" sz="1400" b="1" kern="1200"/>
            <a:t>	</a:t>
          </a:r>
          <a:endParaRPr lang="en-US" sz="1400" kern="1200"/>
        </a:p>
      </dsp:txBody>
      <dsp:txXfrm>
        <a:off x="1041776" y="1169251"/>
        <a:ext cx="7295107" cy="929724"/>
      </dsp:txXfrm>
    </dsp:sp>
    <dsp:sp modelId="{52AFF189-9B2D-46CC-837B-EEEE8DD3661A}">
      <dsp:nvSpPr>
        <dsp:cNvPr id="0" name=""/>
        <dsp:cNvSpPr/>
      </dsp:nvSpPr>
      <dsp:spPr>
        <a:xfrm>
          <a:off x="0" y="2331407"/>
          <a:ext cx="8352928" cy="90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3A34A-F865-4D98-85E6-3D642BACB0DB}">
      <dsp:nvSpPr>
        <dsp:cNvPr id="0" name=""/>
        <dsp:cNvSpPr/>
      </dsp:nvSpPr>
      <dsp:spPr>
        <a:xfrm>
          <a:off x="272719" y="2534256"/>
          <a:ext cx="496337" cy="495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1A4E5B4E-8674-474F-AB46-DD2BD03227C6}">
      <dsp:nvSpPr>
        <dsp:cNvPr id="0" name=""/>
        <dsp:cNvSpPr/>
      </dsp:nvSpPr>
      <dsp:spPr>
        <a:xfrm>
          <a:off x="1041776" y="2331407"/>
          <a:ext cx="7295107" cy="9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6" tIns="98396" rIns="98396" bIns="98396" numCol="1" spcCol="1270" anchor="ctr" anchorCtr="0">
          <a:noAutofit/>
        </a:bodyPr>
        <a:lstStyle/>
        <a:p>
          <a:pPr marL="0" lvl="0" indent="0" algn="l" defTabSz="622300">
            <a:lnSpc>
              <a:spcPct val="100000"/>
            </a:lnSpc>
            <a:spcBef>
              <a:spcPct val="0"/>
            </a:spcBef>
            <a:spcAft>
              <a:spcPct val="35000"/>
            </a:spcAft>
            <a:buNone/>
          </a:pPr>
          <a:r>
            <a:rPr lang="nl-NL" sz="1400" b="1" kern="1200" noProof="0"/>
            <a:t>Welke gesprekskaart past bij waar jullie staan? </a:t>
          </a:r>
        </a:p>
        <a:p>
          <a:pPr marL="0" lvl="0" indent="0" algn="l" defTabSz="622300">
            <a:lnSpc>
              <a:spcPct val="100000"/>
            </a:lnSpc>
            <a:spcBef>
              <a:spcPct val="0"/>
            </a:spcBef>
            <a:spcAft>
              <a:spcPct val="35000"/>
            </a:spcAft>
            <a:buNone/>
          </a:pPr>
          <a:r>
            <a:rPr lang="nl-NL" sz="1400" b="1" i="1" kern="1200" noProof="0"/>
            <a:t>Bekijk de hoofdvragen per kaart: is die vraag voldoende helder bij jullie?</a:t>
          </a:r>
        </a:p>
      </dsp:txBody>
      <dsp:txXfrm>
        <a:off x="1041776" y="2331407"/>
        <a:ext cx="7295107" cy="929724"/>
      </dsp:txXfrm>
    </dsp:sp>
    <dsp:sp modelId="{172E8BD4-9B15-49A8-AA84-1ADD40AB56EF}">
      <dsp:nvSpPr>
        <dsp:cNvPr id="0" name=""/>
        <dsp:cNvSpPr/>
      </dsp:nvSpPr>
      <dsp:spPr>
        <a:xfrm>
          <a:off x="0" y="3493562"/>
          <a:ext cx="8352928" cy="90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DA89F-5F09-4CA6-A7F7-BF384B3CCF1B}">
      <dsp:nvSpPr>
        <dsp:cNvPr id="0" name=""/>
        <dsp:cNvSpPr/>
      </dsp:nvSpPr>
      <dsp:spPr>
        <a:xfrm>
          <a:off x="272719" y="3696411"/>
          <a:ext cx="496337" cy="4958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E020E7A2-19D2-439F-A39B-1DC2E21A7EF8}">
      <dsp:nvSpPr>
        <dsp:cNvPr id="0" name=""/>
        <dsp:cNvSpPr/>
      </dsp:nvSpPr>
      <dsp:spPr>
        <a:xfrm>
          <a:off x="1041776" y="3493562"/>
          <a:ext cx="7295107" cy="9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6" tIns="98396" rIns="98396" bIns="98396" numCol="1" spcCol="1270" anchor="ctr" anchorCtr="0">
          <a:noAutofit/>
        </a:bodyPr>
        <a:lstStyle/>
        <a:p>
          <a:pPr marL="0" lvl="0" indent="0" algn="l" defTabSz="622300">
            <a:lnSpc>
              <a:spcPct val="100000"/>
            </a:lnSpc>
            <a:spcBef>
              <a:spcPct val="0"/>
            </a:spcBef>
            <a:spcAft>
              <a:spcPct val="35000"/>
            </a:spcAft>
            <a:buNone/>
          </a:pPr>
          <a:r>
            <a:rPr lang="nl-NL" sz="1400" b="1" i="0" kern="1200" noProof="0"/>
            <a:t>Kies een paar vragen uit de kaart die relevant zijn om te bespreken.</a:t>
          </a:r>
        </a:p>
      </dsp:txBody>
      <dsp:txXfrm>
        <a:off x="1041776" y="3493562"/>
        <a:ext cx="7295107" cy="929724"/>
      </dsp:txXfrm>
    </dsp:sp>
    <dsp:sp modelId="{0A925027-C91E-41A6-AF73-46BA78816948}">
      <dsp:nvSpPr>
        <dsp:cNvPr id="0" name=""/>
        <dsp:cNvSpPr/>
      </dsp:nvSpPr>
      <dsp:spPr>
        <a:xfrm>
          <a:off x="0" y="4655718"/>
          <a:ext cx="8352928" cy="9015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65E59-71EC-42A4-A675-B092184E6B5F}">
      <dsp:nvSpPr>
        <dsp:cNvPr id="0" name=""/>
        <dsp:cNvSpPr/>
      </dsp:nvSpPr>
      <dsp:spPr>
        <a:xfrm>
          <a:off x="272719" y="4858567"/>
          <a:ext cx="496337" cy="4958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1D93A522-1ECD-437E-839B-AEA6EEB7F7EF}">
      <dsp:nvSpPr>
        <dsp:cNvPr id="0" name=""/>
        <dsp:cNvSpPr/>
      </dsp:nvSpPr>
      <dsp:spPr>
        <a:xfrm>
          <a:off x="1041776" y="4655718"/>
          <a:ext cx="7295107" cy="9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6" tIns="98396" rIns="98396" bIns="98396" numCol="1" spcCol="1270" anchor="ctr" anchorCtr="0">
          <a:noAutofit/>
        </a:bodyPr>
        <a:lstStyle/>
        <a:p>
          <a:pPr marL="0" lvl="0" indent="0" algn="l" defTabSz="622300">
            <a:lnSpc>
              <a:spcPct val="100000"/>
            </a:lnSpc>
            <a:spcBef>
              <a:spcPct val="0"/>
            </a:spcBef>
            <a:spcAft>
              <a:spcPct val="35000"/>
            </a:spcAft>
            <a:buNone/>
          </a:pPr>
          <a:r>
            <a:rPr lang="nl-NL" sz="1400" b="1" i="0" kern="1200" noProof="0"/>
            <a:t>Wanneer zou je dit willen bespreken? </a:t>
          </a:r>
        </a:p>
        <a:p>
          <a:pPr marL="0" lvl="0" indent="0" algn="l" defTabSz="622300">
            <a:lnSpc>
              <a:spcPct val="100000"/>
            </a:lnSpc>
            <a:spcBef>
              <a:spcPct val="0"/>
            </a:spcBef>
            <a:spcAft>
              <a:spcPct val="35000"/>
            </a:spcAft>
            <a:buNone/>
          </a:pPr>
          <a:r>
            <a:rPr lang="nl-NL" sz="1400" b="1" i="1" kern="1200" noProof="0"/>
            <a:t>Loopt deze samenwerking al of moet deze worden opgestart?</a:t>
          </a:r>
        </a:p>
        <a:p>
          <a:pPr marL="0" lvl="0" indent="0" algn="l" defTabSz="622300">
            <a:lnSpc>
              <a:spcPct val="100000"/>
            </a:lnSpc>
            <a:spcBef>
              <a:spcPct val="0"/>
            </a:spcBef>
            <a:spcAft>
              <a:spcPct val="35000"/>
            </a:spcAft>
            <a:buNone/>
          </a:pPr>
          <a:r>
            <a:rPr lang="nl-NL" sz="1400" b="1" i="1" kern="1200" noProof="0"/>
            <a:t>Is er een bestaand overleg of moet er nieuws gepland worden?</a:t>
          </a:r>
          <a:endParaRPr lang="nl-NL" sz="1400" b="1" i="0" kern="1200" noProof="0"/>
        </a:p>
      </dsp:txBody>
      <dsp:txXfrm>
        <a:off x="1041776" y="4655718"/>
        <a:ext cx="7295107" cy="9297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0C5217A4-F4FA-48DF-A4AA-38F94A62FA2C}" type="datetimeFigureOut">
              <a:rPr lang="nl-NL" smtClean="0"/>
              <a:t>25-11-2025</a:t>
            </a:fld>
            <a:endParaRPr lang="nl-NL"/>
          </a:p>
        </p:txBody>
      </p:sp>
      <p:sp>
        <p:nvSpPr>
          <p:cNvPr id="4" name="Tijdelijke aanduiding voor voettekst 3"/>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0B44F37F-EF61-4136-BD9D-0984D3314570}" type="slidenum">
              <a:rPr lang="nl-NL" smtClean="0"/>
              <a:t>‹nr.›</a:t>
            </a:fld>
            <a:endParaRPr lang="nl-NL"/>
          </a:p>
        </p:txBody>
      </p:sp>
    </p:spTree>
    <p:extLst>
      <p:ext uri="{BB962C8B-B14F-4D97-AF65-F5344CB8AC3E}">
        <p14:creationId xmlns:p14="http://schemas.microsoft.com/office/powerpoint/2010/main" val="292273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55290" cy="495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4339" name="Rectangle 3"/>
          <p:cNvSpPr>
            <a:spLocks noGrp="1" noChangeArrowheads="1"/>
          </p:cNvSpPr>
          <p:nvPr>
            <p:ph type="dt" idx="1"/>
          </p:nvPr>
        </p:nvSpPr>
        <p:spPr bwMode="auto">
          <a:xfrm>
            <a:off x="3863032" y="0"/>
            <a:ext cx="2955290" cy="495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Rot="1" noChangeAspect="1" noChangeArrowheads="1" noTextEdit="1"/>
          </p:cNvSpPr>
          <p:nvPr>
            <p:ph type="sldImg" idx="2"/>
          </p:nvPr>
        </p:nvSpPr>
        <p:spPr bwMode="auto">
          <a:xfrm>
            <a:off x="104775" y="744538"/>
            <a:ext cx="6610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1990" y="4711383"/>
            <a:ext cx="5455920" cy="4463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421044"/>
            <a:ext cx="2955290" cy="4959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4343" name="Rectangle 7"/>
          <p:cNvSpPr>
            <a:spLocks noGrp="1" noChangeArrowheads="1"/>
          </p:cNvSpPr>
          <p:nvPr>
            <p:ph type="sldNum" sz="quarter" idx="5"/>
          </p:nvPr>
        </p:nvSpPr>
        <p:spPr bwMode="auto">
          <a:xfrm>
            <a:off x="3863032" y="9421044"/>
            <a:ext cx="2955290" cy="4959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E3A92E4-4E88-497B-BF41-CCE21A4FFA81}" type="slidenum">
              <a:rPr lang="en-US"/>
              <a:pPr>
                <a:defRPr/>
              </a:pPr>
              <a:t>‹nr.›</a:t>
            </a:fld>
            <a:endParaRPr lang="en-US"/>
          </a:p>
        </p:txBody>
      </p:sp>
    </p:spTree>
    <p:extLst>
      <p:ext uri="{BB962C8B-B14F-4D97-AF65-F5344CB8AC3E}">
        <p14:creationId xmlns:p14="http://schemas.microsoft.com/office/powerpoint/2010/main" val="74156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kern="1200">
                <a:solidFill>
                  <a:schemeClr val="tx1"/>
                </a:solidFill>
                <a:effectLst/>
                <a:latin typeface="Arial" charset="0"/>
                <a:ea typeface="+mn-ea"/>
                <a:cs typeface="Arial" charset="0"/>
              </a:rPr>
              <a:t>Hoe zorg je als Hecht Wijkverband dat je zicht krijg op en aansluit bij de vragen en signalen van inwoners met meervoudige problematiek en zorgvragen?</a:t>
            </a:r>
            <a:r>
              <a:rPr lang="nl-NL" sz="1200" b="0" i="0" kern="1200">
                <a:solidFill>
                  <a:schemeClr val="tx1"/>
                </a:solidFill>
                <a:effectLst/>
                <a:latin typeface="Arial" charset="0"/>
                <a:ea typeface="+mn-ea"/>
                <a:cs typeface="Arial" charset="0"/>
              </a:rPr>
              <a:t> </a:t>
            </a:r>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a:t>
            </a:fld>
            <a:endParaRPr lang="en-US"/>
          </a:p>
        </p:txBody>
      </p:sp>
    </p:spTree>
    <p:extLst>
      <p:ext uri="{BB962C8B-B14F-4D97-AF65-F5344CB8AC3E}">
        <p14:creationId xmlns:p14="http://schemas.microsoft.com/office/powerpoint/2010/main" val="404845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a:t>Doel van het hechte wijkverband is een verbeterde samenwerking in de wijk in de eerste lijn rondom </a:t>
            </a:r>
          </a:p>
          <a:p>
            <a:r>
              <a:rPr lang="nl-NL" sz="1200" b="0"/>
              <a:t>doelgroepen met meervoudige problematiek en complexe zorgvragen. In 2030 is er hiervoor een </a:t>
            </a:r>
          </a:p>
          <a:p>
            <a:r>
              <a:rPr lang="nl-NL" sz="1200" b="0"/>
              <a:t>passend aanbod voor zorg- en welzijnsvragen in de wijk.</a:t>
            </a:r>
          </a:p>
          <a:p>
            <a:r>
              <a:rPr lang="nl-NL" sz="1200" b="0"/>
              <a:t>volgens de visie omvat een wijkverband minimaal de volgende kernspelers: huisartsen, wijkverpleegkundigen, apothekers en sociaal domeinprofessionals. Afhankelijk van de problematiek in de wijk, kan gekozen worden voor een bredere samenstelling. Denk aan de fysiotherapeut, diëtist, overige paramedici, de specialist ouderengeneeskunde en de arts verstandelijk gehandicapten en in specifieke gevallen eventueel mondzorgprofessional of de verloskundige.</a:t>
            </a:r>
          </a:p>
          <a:p>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2</a:t>
            </a:fld>
            <a:endParaRPr lang="en-US"/>
          </a:p>
        </p:txBody>
      </p:sp>
    </p:spTree>
    <p:extLst>
      <p:ext uri="{BB962C8B-B14F-4D97-AF65-F5344CB8AC3E}">
        <p14:creationId xmlns:p14="http://schemas.microsoft.com/office/powerpoint/2010/main" val="178006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3</a:t>
            </a:fld>
            <a:endParaRPr lang="en-US"/>
          </a:p>
        </p:txBody>
      </p:sp>
    </p:spTree>
    <p:extLst>
      <p:ext uri="{BB962C8B-B14F-4D97-AF65-F5344CB8AC3E}">
        <p14:creationId xmlns:p14="http://schemas.microsoft.com/office/powerpoint/2010/main" val="11192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Mensen vragen te stemmen met de voeten in de ruimte</a:t>
            </a:r>
          </a:p>
          <a:p>
            <a:endParaRPr lang="nl-NL"/>
          </a:p>
          <a:p>
            <a:r>
              <a:rPr lang="nl-NL"/>
              <a:t>hoe ga je te werk / hoe kijk je naar de vragen van inwoners?</a:t>
            </a:r>
          </a:p>
          <a:p>
            <a:endParaRPr lang="nl-NL"/>
          </a:p>
          <a:p>
            <a:r>
              <a:rPr lang="nl-NL"/>
              <a:t>Wat valt op?</a:t>
            </a:r>
          </a:p>
          <a:p>
            <a:r>
              <a:rPr lang="nl-NL"/>
              <a:t>Hoe kijk je naar inwoner?</a:t>
            </a:r>
          </a:p>
          <a:p>
            <a:r>
              <a:rPr lang="nl-NL"/>
              <a:t>Met wie lijn werk je al samen?</a:t>
            </a:r>
          </a:p>
          <a:p>
            <a:r>
              <a:rPr lang="nl-NL"/>
              <a:t>Met wie zou je meer willen samenwerken?</a:t>
            </a:r>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4</a:t>
            </a:fld>
            <a:endParaRPr lang="en-US"/>
          </a:p>
        </p:txBody>
      </p:sp>
    </p:spTree>
    <p:extLst>
      <p:ext uri="{BB962C8B-B14F-4D97-AF65-F5344CB8AC3E}">
        <p14:creationId xmlns:p14="http://schemas.microsoft.com/office/powerpoint/2010/main" val="325125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a:t>Stoel in het midden die staat voor de inwoner waar iedereen voor werkt</a:t>
            </a:r>
          </a:p>
          <a:p>
            <a:pPr marL="228600" indent="-228600">
              <a:buAutoNum type="arabicPeriod"/>
            </a:pPr>
            <a:r>
              <a:rPr lang="nl-NL"/>
              <a:t>Iedereen in publiek staat op</a:t>
            </a:r>
          </a:p>
          <a:p>
            <a:pPr marL="228600" indent="-228600">
              <a:buAutoNum type="arabicPeriod"/>
            </a:pPr>
            <a:r>
              <a:rPr lang="nl-NL"/>
              <a:t>Iemand eruit kiezen/vragen een plek op het podium in te nemen – wat is diens rol ten opzichte van de inwoner?</a:t>
            </a:r>
          </a:p>
          <a:p>
            <a:pPr marL="628650" lvl="1" indent="-171450">
              <a:buFont typeface="Wingdings" panose="05000000000000000000" pitchFamily="2" charset="2"/>
              <a:buChar char="Ø"/>
            </a:pPr>
            <a:r>
              <a:rPr lang="nl-NL"/>
              <a:t>Alle mensen met soortgelijke rol mogen gaan zitten</a:t>
            </a:r>
          </a:p>
          <a:p>
            <a:pPr marL="628650" lvl="1" indent="-171450">
              <a:buFont typeface="Wingdings" panose="05000000000000000000" pitchFamily="2" charset="2"/>
              <a:buChar char="Ø"/>
            </a:pPr>
            <a:r>
              <a:rPr lang="nl-NL"/>
              <a:t>Iemand nieuws vragen/kiezen een plek op het podium in te nemen – wat is diens rol?</a:t>
            </a:r>
          </a:p>
          <a:p>
            <a:pPr marL="628650" lvl="1" indent="-171450">
              <a:buFont typeface="Wingdings" panose="05000000000000000000" pitchFamily="2" charset="2"/>
              <a:buChar char="Ø"/>
            </a:pPr>
            <a:r>
              <a:rPr lang="nl-NL"/>
              <a:t>Alle mensen met soortgelijke rol kunnen gaan zitten</a:t>
            </a:r>
          </a:p>
          <a:p>
            <a:pPr marL="628650" lvl="1" indent="-171450">
              <a:buFont typeface="Wingdings" panose="05000000000000000000" pitchFamily="2" charset="2"/>
              <a:buChar char="Ø"/>
            </a:pPr>
            <a:r>
              <a:rPr lang="nl-NL"/>
              <a:t>Ect.</a:t>
            </a:r>
          </a:p>
          <a:p>
            <a:pPr marL="228600" indent="-228600">
              <a:buAutoNum type="arabicPeriod"/>
            </a:pPr>
            <a:r>
              <a:rPr lang="nl-NL"/>
              <a:t>Vragen aan opgestelde deelnemers:</a:t>
            </a:r>
          </a:p>
          <a:p>
            <a:pPr marL="685800" lvl="1" indent="-228600">
              <a:buAutoNum type="arabicPeriod"/>
            </a:pPr>
            <a:r>
              <a:rPr lang="nl-NL"/>
              <a:t>Waarom sta jij hier? Hoe sta jij ten opzichte van de inwoner?</a:t>
            </a:r>
          </a:p>
          <a:p>
            <a:pPr marL="685800" lvl="1" indent="-228600">
              <a:buAutoNum type="arabicPeriod"/>
            </a:pPr>
            <a:r>
              <a:rPr lang="nl-NL"/>
              <a:t>Iemand anders vragen: waarom sta jij hier? Hoe sta jij ten opzichte van de inwoner?</a:t>
            </a:r>
          </a:p>
          <a:p>
            <a:pPr marL="685800" lvl="1" indent="-228600">
              <a:buAutoNum type="arabicPeriod"/>
            </a:pPr>
            <a:r>
              <a:rPr lang="nl-NL"/>
              <a:t>Iemand anders vragen: hoe sta jij ten opzichte van de inwoner? En hoe sta je ten opzichte van de ander collega’s in de wijk? Waarom is dat zo?</a:t>
            </a:r>
          </a:p>
          <a:p>
            <a:pPr marL="685800" lvl="1" indent="-228600">
              <a:buAutoNum type="arabicPeriod"/>
            </a:pPr>
            <a:r>
              <a:rPr lang="nl-NL"/>
              <a:t>Publiek/toeschouwers vragen wat hen opvalt. </a:t>
            </a:r>
            <a:r>
              <a:rPr lang="nl-NL" dirty="0"/>
              <a:t>Wat heeft de inwoner nodig? </a:t>
            </a:r>
            <a:r>
              <a:rPr lang="nl-NL"/>
              <a:t>Hebben zij vragen voor de mensen die opgesteld staan</a:t>
            </a:r>
            <a:r>
              <a:rPr lang="nl-NL" dirty="0"/>
              <a:t>?</a:t>
            </a:r>
          </a:p>
          <a:p>
            <a:pPr marL="457200" lvl="1" indent="0">
              <a:buNone/>
            </a:pPr>
            <a:endParaRPr lang="nl-NL" dirty="0"/>
          </a:p>
          <a:p>
            <a:pPr marL="0" lvl="0" indent="0">
              <a:buNone/>
            </a:pPr>
            <a:endParaRPr lang="nl-NL" dirty="0"/>
          </a:p>
          <a:p>
            <a:pPr marL="0" lvl="0" indent="0">
              <a:buNone/>
            </a:pPr>
            <a:r>
              <a:rPr lang="nl-NL" dirty="0"/>
              <a:t>Hoe was het om dit te doen</a:t>
            </a:r>
            <a:r>
              <a:rPr lang="nl-NL"/>
              <a:t>?</a:t>
            </a:r>
            <a:endParaRPr lang="nl-NL" dirty="0"/>
          </a:p>
          <a:p>
            <a:pPr marL="628650" lvl="1" indent="-171450">
              <a:buFont typeface="Wingdings" panose="05000000000000000000" pitchFamily="2" charset="2"/>
              <a:buChar char="Ø"/>
            </a:pPr>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5</a:t>
            </a:fld>
            <a:endParaRPr lang="en-US"/>
          </a:p>
        </p:txBody>
      </p:sp>
    </p:spTree>
    <p:extLst>
      <p:ext uri="{BB962C8B-B14F-4D97-AF65-F5344CB8AC3E}">
        <p14:creationId xmlns:p14="http://schemas.microsoft.com/office/powerpoint/2010/main" val="63155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3A92E4-4E88-497B-BF41-CCE21A4FFA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138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7</a:t>
            </a:fld>
            <a:endParaRPr lang="en-US"/>
          </a:p>
        </p:txBody>
      </p:sp>
    </p:spTree>
    <p:extLst>
      <p:ext uri="{BB962C8B-B14F-4D97-AF65-F5344CB8AC3E}">
        <p14:creationId xmlns:p14="http://schemas.microsoft.com/office/powerpoint/2010/main" val="251388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Jasmijn</a:t>
            </a:r>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10</a:t>
            </a:fld>
            <a:endParaRPr lang="en-US"/>
          </a:p>
        </p:txBody>
      </p:sp>
    </p:spTree>
    <p:extLst>
      <p:ext uri="{BB962C8B-B14F-4D97-AF65-F5344CB8AC3E}">
        <p14:creationId xmlns:p14="http://schemas.microsoft.com/office/powerpoint/2010/main" val="146051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11</a:t>
            </a:fld>
            <a:endParaRPr lang="en-US"/>
          </a:p>
        </p:txBody>
      </p:sp>
    </p:spTree>
    <p:extLst>
      <p:ext uri="{BB962C8B-B14F-4D97-AF65-F5344CB8AC3E}">
        <p14:creationId xmlns:p14="http://schemas.microsoft.com/office/powerpoint/2010/main" val="393918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3" name="AutoShape 3"/>
          <p:cNvSpPr>
            <a:spLocks noChangeArrowheads="1"/>
          </p:cNvSpPr>
          <p:nvPr/>
        </p:nvSpPr>
        <p:spPr bwMode="auto">
          <a:xfrm>
            <a:off x="239185" y="-200025"/>
            <a:ext cx="8278283"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4" name="Rectangle 4"/>
          <p:cNvSpPr>
            <a:spLocks noGrp="1" noChangeArrowheads="1"/>
          </p:cNvSpPr>
          <p:nvPr>
            <p:ph type="ctrTitle"/>
          </p:nvPr>
        </p:nvSpPr>
        <p:spPr>
          <a:xfrm>
            <a:off x="719670" y="146050"/>
            <a:ext cx="7558617"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719670" y="682625"/>
            <a:ext cx="7558617"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a:solidFill>
                <a:schemeClr val="tx2"/>
              </a:solidFill>
            </a:endParaRPr>
          </a:p>
        </p:txBody>
      </p:sp>
      <p:pic>
        <p:nvPicPr>
          <p:cNvPr id="7" name="Afbeelding 6" descr="Afbeelding met tekst&#10;&#10;Automatisch gegenereerde beschrijving">
            <a:extLst>
              <a:ext uri="{FF2B5EF4-FFF2-40B4-BE49-F238E27FC236}">
                <a16:creationId xmlns:a16="http://schemas.microsoft.com/office/drawing/2014/main" id="{674E5193-3520-4338-A03F-F2E970CCA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9682" y="192088"/>
            <a:ext cx="2857500" cy="1066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11/25/2025</a:t>
            </a:fld>
            <a:endParaRPr lang="en-US" altLang="nl-NL"/>
          </a:p>
        </p:txBody>
      </p:sp>
    </p:spTree>
    <p:extLst>
      <p:ext uri="{BB962C8B-B14F-4D97-AF65-F5344CB8AC3E}">
        <p14:creationId xmlns:p14="http://schemas.microsoft.com/office/powerpoint/2010/main" val="161814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8" y="212725"/>
            <a:ext cx="2745317"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11/25/2025</a:t>
            </a:fld>
            <a:endParaRPr lang="en-US" altLang="nl-NL"/>
          </a:p>
        </p:txBody>
      </p:sp>
    </p:spTree>
    <p:extLst>
      <p:ext uri="{BB962C8B-B14F-4D97-AF65-F5344CB8AC3E}">
        <p14:creationId xmlns:p14="http://schemas.microsoft.com/office/powerpoint/2010/main" val="143725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tekst 2"/>
          <p:cNvSpPr>
            <a:spLocks noGrp="1"/>
          </p:cNvSpPr>
          <p:nvPr>
            <p:ph type="body" sz="half" idx="1"/>
          </p:nvPr>
        </p:nvSpPr>
        <p:spPr>
          <a:xfrm>
            <a:off x="719670" y="1196980"/>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719670" y="3873505"/>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30"/>
            <a:ext cx="9408584"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2" y="6638930"/>
            <a:ext cx="1439333" cy="144463"/>
          </a:xfrm>
        </p:spPr>
        <p:txBody>
          <a:bodyPr/>
          <a:lstStyle>
            <a:lvl1pPr>
              <a:defRPr/>
            </a:lvl1pPr>
          </a:lstStyle>
          <a:p>
            <a:fld id="{E8CA61CC-5718-4097-9C3F-839297980D2F}" type="datetimeFigureOut">
              <a:rPr lang="en-US" altLang="nl-NL"/>
              <a:pPr/>
              <a:t>11/25/2025</a:t>
            </a:fld>
            <a:endParaRPr lang="en-US" altLang="nl-NL"/>
          </a:p>
        </p:txBody>
      </p:sp>
    </p:spTree>
    <p:extLst>
      <p:ext uri="{BB962C8B-B14F-4D97-AF65-F5344CB8AC3E}">
        <p14:creationId xmlns:p14="http://schemas.microsoft.com/office/powerpoint/2010/main" val="24247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inhoud 2"/>
          <p:cNvSpPr>
            <a:spLocks noGrp="1"/>
          </p:cNvSpPr>
          <p:nvPr>
            <p:ph sz="half" idx="1"/>
          </p:nvPr>
        </p:nvSpPr>
        <p:spPr>
          <a:xfrm>
            <a:off x="719670" y="1196975"/>
            <a:ext cx="5391151"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30"/>
            <a:ext cx="9408584"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2" y="6638930"/>
            <a:ext cx="1439333" cy="144463"/>
          </a:xfrm>
        </p:spPr>
        <p:txBody>
          <a:bodyPr/>
          <a:lstStyle>
            <a:lvl1pPr>
              <a:defRPr/>
            </a:lvl1pPr>
          </a:lstStyle>
          <a:p>
            <a:fld id="{5CBA0EF1-EA3F-440D-BAE8-04A45D2177DD}" type="datetimeFigureOut">
              <a:rPr lang="en-US" altLang="nl-NL"/>
              <a:pPr/>
              <a:t>11/25/2025</a:t>
            </a:fld>
            <a:endParaRPr lang="en-US" altLang="nl-NL"/>
          </a:p>
        </p:txBody>
      </p:sp>
    </p:spTree>
    <p:extLst>
      <p:ext uri="{BB962C8B-B14F-4D97-AF65-F5344CB8AC3E}">
        <p14:creationId xmlns:p14="http://schemas.microsoft.com/office/powerpoint/2010/main" val="282170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inhoud 2"/>
          <p:cNvSpPr>
            <a:spLocks noGrp="1"/>
          </p:cNvSpPr>
          <p:nvPr>
            <p:ph sz="quarter" idx="1"/>
          </p:nvPr>
        </p:nvSpPr>
        <p:spPr>
          <a:xfrm>
            <a:off x="719670" y="1196980"/>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719670" y="3873505"/>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719667" y="6638930"/>
            <a:ext cx="9408584"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10267952" y="6638930"/>
            <a:ext cx="1439333" cy="144463"/>
          </a:xfrm>
        </p:spPr>
        <p:txBody>
          <a:bodyPr/>
          <a:lstStyle>
            <a:lvl1pPr>
              <a:defRPr/>
            </a:lvl1pPr>
          </a:lstStyle>
          <a:p>
            <a:fld id="{2C22E6AB-ABB4-48B6-BA64-30721CD0FCE4}" type="datetimeFigureOut">
              <a:rPr lang="en-US" altLang="nl-NL"/>
              <a:pPr/>
              <a:t>11/25/2025</a:t>
            </a:fld>
            <a:endParaRPr lang="en-US" altLang="nl-NL"/>
          </a:p>
        </p:txBody>
      </p:sp>
    </p:spTree>
    <p:extLst>
      <p:ext uri="{BB962C8B-B14F-4D97-AF65-F5344CB8AC3E}">
        <p14:creationId xmlns:p14="http://schemas.microsoft.com/office/powerpoint/2010/main" val="64674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239185" y="6567493"/>
            <a:ext cx="11707283"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4579" name="AutoShape 3"/>
          <p:cNvSpPr>
            <a:spLocks noChangeArrowheads="1"/>
          </p:cNvSpPr>
          <p:nvPr/>
        </p:nvSpPr>
        <p:spPr bwMode="auto">
          <a:xfrm>
            <a:off x="239185" y="-171450"/>
            <a:ext cx="8278283"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4580" name="Rectangle 4"/>
          <p:cNvSpPr>
            <a:spLocks noGrp="1" noChangeArrowheads="1"/>
          </p:cNvSpPr>
          <p:nvPr>
            <p:ph type="ctrTitle"/>
          </p:nvPr>
        </p:nvSpPr>
        <p:spPr>
          <a:xfrm>
            <a:off x="719670" y="146050"/>
            <a:ext cx="7558617" cy="406400"/>
          </a:xfrm>
        </p:spPr>
        <p:txBody>
          <a:bodyPr/>
          <a:lstStyle>
            <a:lvl1pPr>
              <a:defRPr sz="2600"/>
            </a:lvl1pPr>
          </a:lstStyle>
          <a:p>
            <a:pPr lvl="0"/>
            <a:r>
              <a:rPr lang="en-US" altLang="nl-NL" noProof="0"/>
              <a:t>Click to edit Master title style</a:t>
            </a:r>
          </a:p>
        </p:txBody>
      </p:sp>
      <p:sp>
        <p:nvSpPr>
          <p:cNvPr id="24581" name="Rectangle 5"/>
          <p:cNvSpPr>
            <a:spLocks noGrp="1" noChangeArrowheads="1"/>
          </p:cNvSpPr>
          <p:nvPr>
            <p:ph type="subTitle" idx="1"/>
          </p:nvPr>
        </p:nvSpPr>
        <p:spPr>
          <a:xfrm>
            <a:off x="719670" y="682625"/>
            <a:ext cx="7558617" cy="406400"/>
          </a:xfrm>
        </p:spPr>
        <p:txBody>
          <a:bodyPr/>
          <a:lstStyle>
            <a:lvl1pPr>
              <a:defRPr sz="2600"/>
            </a:lvl1pPr>
          </a:lstStyle>
          <a:p>
            <a:pPr lvl="0"/>
            <a:r>
              <a:rPr lang="en-US" altLang="nl-NL" noProof="0"/>
              <a:t>Click to edit Master subtitle style</a:t>
            </a:r>
          </a:p>
        </p:txBody>
      </p:sp>
      <p:sp>
        <p:nvSpPr>
          <p:cNvPr id="24582" name="Rectangle 6"/>
          <p:cNvSpPr>
            <a:spLocks noChangeArrowheads="1"/>
          </p:cNvSpPr>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AFA3571E-3594-4214-9379-8EBF9FD1B840}" type="datetimeFigureOut">
              <a:rPr lang="en-US" altLang="nl-NL" sz="900" b="0">
                <a:solidFill>
                  <a:schemeClr val="tx2"/>
                </a:solidFill>
              </a:rPr>
              <a:pPr algn="r"/>
              <a:t>11/25/2025</a:t>
            </a:fld>
            <a:endParaRPr lang="en-US" altLang="nl-NL" sz="900" b="0">
              <a:solidFill>
                <a:schemeClr val="tx2"/>
              </a:solidFill>
            </a:endParaRPr>
          </a:p>
        </p:txBody>
      </p:sp>
      <p:sp>
        <p:nvSpPr>
          <p:cNvPr id="2458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A9184EF7-ACF8-4A62-9817-32984E3D174C}" type="datetimeFigureOut">
              <a:rPr lang="en-US" altLang="nl-NL"/>
              <a:pPr/>
              <a:t>11/25/2025</a:t>
            </a:fld>
            <a:endParaRPr lang="en-US" altLang="nl-NL"/>
          </a:p>
        </p:txBody>
      </p:sp>
      <p:pic>
        <p:nvPicPr>
          <p:cNvPr id="24585"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6654" y="304805"/>
            <a:ext cx="2341033" cy="6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D5BF191-2D9B-479D-8EB9-5D0165704C6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314A3E59-C9D8-4290-B52D-71D94A3D92D2}" type="datetimeFigureOut">
              <a:rPr lang="en-US" altLang="nl-NL"/>
              <a:pPr/>
              <a:t>11/25/2025</a:t>
            </a:fld>
            <a:endParaRPr lang="en-US" altLang="nl-NL"/>
          </a:p>
        </p:txBody>
      </p:sp>
    </p:spTree>
    <p:extLst>
      <p:ext uri="{BB962C8B-B14F-4D97-AF65-F5344CB8AC3E}">
        <p14:creationId xmlns:p14="http://schemas.microsoft.com/office/powerpoint/2010/main" val="2556302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13FE4386-88BF-4E4C-98C0-6B0C91FFE21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DFE49BE-D76C-4A41-992F-5F759AB888B3}" type="datetimeFigureOut">
              <a:rPr lang="en-US" altLang="nl-NL"/>
              <a:pPr/>
              <a:t>11/25/2025</a:t>
            </a:fld>
            <a:endParaRPr lang="en-US" altLang="nl-NL"/>
          </a:p>
        </p:txBody>
      </p:sp>
    </p:spTree>
    <p:extLst>
      <p:ext uri="{BB962C8B-B14F-4D97-AF65-F5344CB8AC3E}">
        <p14:creationId xmlns:p14="http://schemas.microsoft.com/office/powerpoint/2010/main" val="380190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719670"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40990F1C-AD5D-46DE-9F06-5BE521E79A9B}"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1AB9157-F206-4BA2-B3CA-47F6B4CC216A}" type="datetimeFigureOut">
              <a:rPr lang="en-US" altLang="nl-NL"/>
              <a:pPr/>
              <a:t>11/25/2025</a:t>
            </a:fld>
            <a:endParaRPr lang="en-US" altLang="nl-NL"/>
          </a:p>
        </p:txBody>
      </p:sp>
    </p:spTree>
    <p:extLst>
      <p:ext uri="{BB962C8B-B14F-4D97-AF65-F5344CB8AC3E}">
        <p14:creationId xmlns:p14="http://schemas.microsoft.com/office/powerpoint/2010/main" val="328689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BE5A301E-0A27-4EB2-B6C6-316C5A96A704}"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B9A077D2-2708-4914-B007-97F3229C52BE}" type="datetimeFigureOut">
              <a:rPr lang="en-US" altLang="nl-NL"/>
              <a:pPr/>
              <a:t>11/25/2025</a:t>
            </a:fld>
            <a:endParaRPr lang="en-US" altLang="nl-NL"/>
          </a:p>
        </p:txBody>
      </p:sp>
    </p:spTree>
    <p:extLst>
      <p:ext uri="{BB962C8B-B14F-4D97-AF65-F5344CB8AC3E}">
        <p14:creationId xmlns:p14="http://schemas.microsoft.com/office/powerpoint/2010/main" val="163450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11/25/2025</a:t>
            </a:fld>
            <a:endParaRPr lang="en-US" altLang="nl-NL"/>
          </a:p>
        </p:txBody>
      </p:sp>
    </p:spTree>
    <p:extLst>
      <p:ext uri="{BB962C8B-B14F-4D97-AF65-F5344CB8AC3E}">
        <p14:creationId xmlns:p14="http://schemas.microsoft.com/office/powerpoint/2010/main" val="67758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125486BA-C252-46B1-BB2C-A3491C9730C7}"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9AACA45C-D467-4FAA-8D88-FC01DAB415F7}" type="datetimeFigureOut">
              <a:rPr lang="en-US" altLang="nl-NL"/>
              <a:pPr/>
              <a:t>11/25/2025</a:t>
            </a:fld>
            <a:endParaRPr lang="en-US" altLang="nl-NL"/>
          </a:p>
        </p:txBody>
      </p:sp>
    </p:spTree>
    <p:extLst>
      <p:ext uri="{BB962C8B-B14F-4D97-AF65-F5344CB8AC3E}">
        <p14:creationId xmlns:p14="http://schemas.microsoft.com/office/powerpoint/2010/main" val="215767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23F7D82B-BC96-4179-A484-F9ACB421424B}"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89AD3C4B-D111-4477-80C4-9800231ABEC8}" type="datetimeFigureOut">
              <a:rPr lang="en-US" altLang="nl-NL"/>
              <a:pPr/>
              <a:t>11/25/2025</a:t>
            </a:fld>
            <a:endParaRPr lang="en-US" altLang="nl-NL"/>
          </a:p>
        </p:txBody>
      </p:sp>
    </p:spTree>
    <p:extLst>
      <p:ext uri="{BB962C8B-B14F-4D97-AF65-F5344CB8AC3E}">
        <p14:creationId xmlns:p14="http://schemas.microsoft.com/office/powerpoint/2010/main" val="306762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B1ACD3EB-2DEE-4383-A348-C4232C7247A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CF7655A7-8808-4986-B3F9-728F496261E2}" type="datetimeFigureOut">
              <a:rPr lang="en-US" altLang="nl-NL"/>
              <a:pPr/>
              <a:t>11/25/2025</a:t>
            </a:fld>
            <a:endParaRPr lang="en-US" altLang="nl-NL"/>
          </a:p>
        </p:txBody>
      </p:sp>
    </p:spTree>
    <p:extLst>
      <p:ext uri="{BB962C8B-B14F-4D97-AF65-F5344CB8AC3E}">
        <p14:creationId xmlns:p14="http://schemas.microsoft.com/office/powerpoint/2010/main" val="1897294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DBDBB0CF-46A4-4E27-91DD-87214A0438B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13E96CF5-2EBC-4AD5-B606-09847B1B35D3}" type="datetimeFigureOut">
              <a:rPr lang="en-US" altLang="nl-NL"/>
              <a:pPr/>
              <a:t>11/25/2025</a:t>
            </a:fld>
            <a:endParaRPr lang="en-US" altLang="nl-NL"/>
          </a:p>
        </p:txBody>
      </p:sp>
    </p:spTree>
    <p:extLst>
      <p:ext uri="{BB962C8B-B14F-4D97-AF65-F5344CB8AC3E}">
        <p14:creationId xmlns:p14="http://schemas.microsoft.com/office/powerpoint/2010/main" val="187489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4FD4B675-586B-4854-88FD-7CFB4C52E6B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CAA5B1D-6949-4418-B52D-C5B9CCCF18A7}" type="datetimeFigureOut">
              <a:rPr lang="en-US" altLang="nl-NL"/>
              <a:pPr/>
              <a:t>11/25/2025</a:t>
            </a:fld>
            <a:endParaRPr lang="en-US" altLang="nl-NL"/>
          </a:p>
        </p:txBody>
      </p:sp>
    </p:spTree>
    <p:extLst>
      <p:ext uri="{BB962C8B-B14F-4D97-AF65-F5344CB8AC3E}">
        <p14:creationId xmlns:p14="http://schemas.microsoft.com/office/powerpoint/2010/main" val="169717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8" y="212725"/>
            <a:ext cx="2745317"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A1BD1E15-200D-45A8-9D2C-79BE5C7BBB38}"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E650253-7DDD-4333-BD50-6FFBE9A13C3C}" type="datetimeFigureOut">
              <a:rPr lang="en-US" altLang="nl-NL"/>
              <a:pPr/>
              <a:t>11/25/2025</a:t>
            </a:fld>
            <a:endParaRPr lang="en-US" altLang="nl-NL"/>
          </a:p>
        </p:txBody>
      </p:sp>
    </p:spTree>
    <p:extLst>
      <p:ext uri="{BB962C8B-B14F-4D97-AF65-F5344CB8AC3E}">
        <p14:creationId xmlns:p14="http://schemas.microsoft.com/office/powerpoint/2010/main" val="167561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5059" name="AutoShape 3"/>
          <p:cNvSpPr>
            <a:spLocks noChangeArrowheads="1"/>
          </p:cNvSpPr>
          <p:nvPr/>
        </p:nvSpPr>
        <p:spPr bwMode="auto">
          <a:xfrm>
            <a:off x="239188" y="-200025"/>
            <a:ext cx="4271433"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5060" name="Rectangle 4"/>
          <p:cNvSpPr>
            <a:spLocks noGrp="1" noChangeArrowheads="1"/>
          </p:cNvSpPr>
          <p:nvPr>
            <p:ph type="ctrTitle"/>
          </p:nvPr>
        </p:nvSpPr>
        <p:spPr>
          <a:xfrm>
            <a:off x="719670" y="3417888"/>
            <a:ext cx="7558617" cy="406400"/>
          </a:xfrm>
        </p:spPr>
        <p:txBody>
          <a:bodyPr/>
          <a:lstStyle>
            <a:lvl1pPr>
              <a:defRPr sz="2600"/>
            </a:lvl1pPr>
          </a:lstStyle>
          <a:p>
            <a:pPr lvl="0"/>
            <a:r>
              <a:rPr lang="en-US" altLang="nl-NL" noProof="0"/>
              <a:t>Click to edit Master title style</a:t>
            </a:r>
          </a:p>
        </p:txBody>
      </p:sp>
      <p:sp>
        <p:nvSpPr>
          <p:cNvPr id="45061" name="Rectangle 5"/>
          <p:cNvSpPr>
            <a:spLocks noGrp="1" noChangeArrowheads="1"/>
          </p:cNvSpPr>
          <p:nvPr>
            <p:ph type="subTitle" idx="1"/>
          </p:nvPr>
        </p:nvSpPr>
        <p:spPr>
          <a:xfrm>
            <a:off x="719670" y="3922713"/>
            <a:ext cx="7558617" cy="406400"/>
          </a:xfrm>
        </p:spPr>
        <p:txBody>
          <a:bodyPr/>
          <a:lstStyle>
            <a:lvl1pPr>
              <a:defRPr sz="2600">
                <a:solidFill>
                  <a:schemeClr val="tx2"/>
                </a:solidFill>
              </a:defRPr>
            </a:lvl1pPr>
          </a:lstStyle>
          <a:p>
            <a:pPr lvl="0"/>
            <a:r>
              <a:rPr lang="en-US" altLang="nl-NL" noProof="0"/>
              <a:t>Click to edit Master subtitle style</a:t>
            </a:r>
          </a:p>
        </p:txBody>
      </p:sp>
      <p:sp>
        <p:nvSpPr>
          <p:cNvPr id="45062" name="Rectangle 6"/>
          <p:cNvSpPr>
            <a:spLocks noChangeArrowheads="1"/>
          </p:cNvSpPr>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8071132F-EEAA-4356-92AF-DCA4EECA9D64}" type="datetimeFigureOut">
              <a:rPr lang="en-US" altLang="nl-NL" sz="900" b="0">
                <a:solidFill>
                  <a:schemeClr val="tx2"/>
                </a:solidFill>
              </a:rPr>
              <a:pPr algn="r"/>
              <a:t>11/25/2025</a:t>
            </a:fld>
            <a:endParaRPr lang="en-US" altLang="nl-NL" sz="900" b="0">
              <a:solidFill>
                <a:schemeClr val="tx2"/>
              </a:solidFill>
            </a:endParaRPr>
          </a:p>
        </p:txBody>
      </p:sp>
      <p:sp>
        <p:nvSpPr>
          <p:cNvPr id="4506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0861EB29-512E-419B-A74B-E855E8A8D3A5}" type="datetimeFigureOut">
              <a:rPr lang="en-US" altLang="nl-NL"/>
              <a:pPr/>
              <a:t>11/25/2025</a:t>
            </a:fld>
            <a:endParaRPr lang="en-US" altLang="nl-NL"/>
          </a:p>
        </p:txBody>
      </p:sp>
      <p:pic>
        <p:nvPicPr>
          <p:cNvPr id="45067"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4403" y="142880"/>
            <a:ext cx="935567"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8443B1E-1966-4A67-8C24-397FBEBD239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A2DF5E88-5751-48CC-B3F0-755336B92D9D}" type="datetimeFigureOut">
              <a:rPr lang="en-US" altLang="nl-NL"/>
              <a:pPr/>
              <a:t>11/25/2025</a:t>
            </a:fld>
            <a:endParaRPr lang="en-US" altLang="nl-NL"/>
          </a:p>
        </p:txBody>
      </p:sp>
    </p:spTree>
    <p:extLst>
      <p:ext uri="{BB962C8B-B14F-4D97-AF65-F5344CB8AC3E}">
        <p14:creationId xmlns:p14="http://schemas.microsoft.com/office/powerpoint/2010/main" val="429460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8554C86-6847-4D7D-A9CA-8C120D0B6057}"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89C7B7FC-3DC4-4E86-83E0-7595570A7358}" type="datetimeFigureOut">
              <a:rPr lang="en-US" altLang="nl-NL"/>
              <a:pPr/>
              <a:t>11/25/2025</a:t>
            </a:fld>
            <a:endParaRPr lang="en-US" altLang="nl-NL"/>
          </a:p>
        </p:txBody>
      </p:sp>
    </p:spTree>
    <p:extLst>
      <p:ext uri="{BB962C8B-B14F-4D97-AF65-F5344CB8AC3E}">
        <p14:creationId xmlns:p14="http://schemas.microsoft.com/office/powerpoint/2010/main" val="1584770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719670"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DCA2231-73F0-4425-A904-6234C48DF9A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03FDAEEA-F1D2-4E12-B779-9431CFCCDF43}" type="datetimeFigureOut">
              <a:rPr lang="en-US" altLang="nl-NL"/>
              <a:pPr/>
              <a:t>11/25/2025</a:t>
            </a:fld>
            <a:endParaRPr lang="en-US" altLang="nl-NL"/>
          </a:p>
        </p:txBody>
      </p:sp>
    </p:spTree>
    <p:extLst>
      <p:ext uri="{BB962C8B-B14F-4D97-AF65-F5344CB8AC3E}">
        <p14:creationId xmlns:p14="http://schemas.microsoft.com/office/powerpoint/2010/main" val="59339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11/25/2025</a:t>
            </a:fld>
            <a:endParaRPr lang="en-US" altLang="nl-NL"/>
          </a:p>
        </p:txBody>
      </p:sp>
    </p:spTree>
    <p:extLst>
      <p:ext uri="{BB962C8B-B14F-4D97-AF65-F5344CB8AC3E}">
        <p14:creationId xmlns:p14="http://schemas.microsoft.com/office/powerpoint/2010/main" val="360135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7533AE85-B5AC-4064-B08F-83068C18DBD9}"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0E88ED98-E5BD-4018-82A7-53FEB06AD7E3}" type="datetimeFigureOut">
              <a:rPr lang="en-US" altLang="nl-NL"/>
              <a:pPr/>
              <a:t>11/25/2025</a:t>
            </a:fld>
            <a:endParaRPr lang="en-US" altLang="nl-NL"/>
          </a:p>
        </p:txBody>
      </p:sp>
    </p:spTree>
    <p:extLst>
      <p:ext uri="{BB962C8B-B14F-4D97-AF65-F5344CB8AC3E}">
        <p14:creationId xmlns:p14="http://schemas.microsoft.com/office/powerpoint/2010/main" val="3887246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0C585385-80D4-4E7A-BB8C-1EC98937E2EA}"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38149C46-B64D-4D1C-8CD4-626C880CBEBE}" type="datetimeFigureOut">
              <a:rPr lang="en-US" altLang="nl-NL"/>
              <a:pPr/>
              <a:t>11/25/2025</a:t>
            </a:fld>
            <a:endParaRPr lang="en-US" altLang="nl-NL"/>
          </a:p>
        </p:txBody>
      </p:sp>
    </p:spTree>
    <p:extLst>
      <p:ext uri="{BB962C8B-B14F-4D97-AF65-F5344CB8AC3E}">
        <p14:creationId xmlns:p14="http://schemas.microsoft.com/office/powerpoint/2010/main" val="2417078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8DF98DB6-B38C-4765-A696-8B5CA21F6AE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A48D5F0E-681F-47C6-B3B6-097249CC30B5}" type="datetimeFigureOut">
              <a:rPr lang="en-US" altLang="nl-NL"/>
              <a:pPr/>
              <a:t>11/25/2025</a:t>
            </a:fld>
            <a:endParaRPr lang="en-US" altLang="nl-NL"/>
          </a:p>
        </p:txBody>
      </p:sp>
    </p:spTree>
    <p:extLst>
      <p:ext uri="{BB962C8B-B14F-4D97-AF65-F5344CB8AC3E}">
        <p14:creationId xmlns:p14="http://schemas.microsoft.com/office/powerpoint/2010/main" val="1230773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D23FC39-EEB1-4DA6-99F4-660506F97F6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9B75A81-D9F4-4358-B933-AA93AFEB1D47}" type="datetimeFigureOut">
              <a:rPr lang="en-US" altLang="nl-NL"/>
              <a:pPr/>
              <a:t>11/25/2025</a:t>
            </a:fld>
            <a:endParaRPr lang="en-US" altLang="nl-NL"/>
          </a:p>
        </p:txBody>
      </p:sp>
    </p:spTree>
    <p:extLst>
      <p:ext uri="{BB962C8B-B14F-4D97-AF65-F5344CB8AC3E}">
        <p14:creationId xmlns:p14="http://schemas.microsoft.com/office/powerpoint/2010/main" val="4213154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FFADEFE9-5C66-48AC-A4AB-242CD7414B2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2FA5B48-378B-4808-ABEC-F903AFD82BC5}" type="datetimeFigureOut">
              <a:rPr lang="en-US" altLang="nl-NL"/>
              <a:pPr/>
              <a:t>11/25/2025</a:t>
            </a:fld>
            <a:endParaRPr lang="en-US" altLang="nl-NL"/>
          </a:p>
        </p:txBody>
      </p:sp>
    </p:spTree>
    <p:extLst>
      <p:ext uri="{BB962C8B-B14F-4D97-AF65-F5344CB8AC3E}">
        <p14:creationId xmlns:p14="http://schemas.microsoft.com/office/powerpoint/2010/main" val="1658617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51AB7F3-6FDA-4757-ADA9-E97C58457CB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224F35-EC52-4974-9C4F-6392D5180224}" type="datetimeFigureOut">
              <a:rPr lang="en-US" altLang="nl-NL"/>
              <a:pPr/>
              <a:t>11/25/2025</a:t>
            </a:fld>
            <a:endParaRPr lang="en-US" altLang="nl-NL"/>
          </a:p>
        </p:txBody>
      </p:sp>
    </p:spTree>
    <p:extLst>
      <p:ext uri="{BB962C8B-B14F-4D97-AF65-F5344CB8AC3E}">
        <p14:creationId xmlns:p14="http://schemas.microsoft.com/office/powerpoint/2010/main" val="124904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8" y="212725"/>
            <a:ext cx="2745317"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429733F-FE2E-4330-A7AA-3521767568D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1BBAEEB-3D09-4A7F-8643-8790E2AD4EED}" type="datetimeFigureOut">
              <a:rPr lang="en-US" altLang="nl-NL"/>
              <a:pPr/>
              <a:t>11/25/2025</a:t>
            </a:fld>
            <a:endParaRPr lang="en-US" altLang="nl-NL"/>
          </a:p>
        </p:txBody>
      </p:sp>
    </p:spTree>
    <p:extLst>
      <p:ext uri="{BB962C8B-B14F-4D97-AF65-F5344CB8AC3E}">
        <p14:creationId xmlns:p14="http://schemas.microsoft.com/office/powerpoint/2010/main" val="3670650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239185" y="6567493"/>
            <a:ext cx="11707283"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7107" name="AutoShape 3"/>
          <p:cNvSpPr>
            <a:spLocks noChangeArrowheads="1"/>
          </p:cNvSpPr>
          <p:nvPr/>
        </p:nvSpPr>
        <p:spPr bwMode="auto">
          <a:xfrm>
            <a:off x="239188" y="-171450"/>
            <a:ext cx="4271433"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7108" name="Rectangle 4"/>
          <p:cNvSpPr>
            <a:spLocks noGrp="1" noChangeArrowheads="1"/>
          </p:cNvSpPr>
          <p:nvPr>
            <p:ph type="ctrTitle"/>
          </p:nvPr>
        </p:nvSpPr>
        <p:spPr>
          <a:xfrm>
            <a:off x="719670" y="3417888"/>
            <a:ext cx="7558617" cy="406400"/>
          </a:xfrm>
        </p:spPr>
        <p:txBody>
          <a:bodyPr/>
          <a:lstStyle>
            <a:lvl1pPr>
              <a:defRPr sz="2600"/>
            </a:lvl1pPr>
          </a:lstStyle>
          <a:p>
            <a:pPr lvl="0"/>
            <a:r>
              <a:rPr lang="en-US" altLang="nl-NL" noProof="0"/>
              <a:t>Click to edit Master title style</a:t>
            </a:r>
          </a:p>
        </p:txBody>
      </p:sp>
      <p:sp>
        <p:nvSpPr>
          <p:cNvPr id="47109" name="Rectangle 5"/>
          <p:cNvSpPr>
            <a:spLocks noGrp="1" noChangeArrowheads="1"/>
          </p:cNvSpPr>
          <p:nvPr>
            <p:ph type="subTitle" idx="1"/>
          </p:nvPr>
        </p:nvSpPr>
        <p:spPr>
          <a:xfrm>
            <a:off x="719670" y="3922713"/>
            <a:ext cx="7558617" cy="406400"/>
          </a:xfrm>
        </p:spPr>
        <p:txBody>
          <a:bodyPr/>
          <a:lstStyle>
            <a:lvl1pPr>
              <a:defRPr sz="2600"/>
            </a:lvl1pPr>
          </a:lstStyle>
          <a:p>
            <a:pPr lvl="0"/>
            <a:r>
              <a:rPr lang="en-US" altLang="nl-NL" noProof="0"/>
              <a:t>Click to edit Master subtitle style</a:t>
            </a:r>
          </a:p>
        </p:txBody>
      </p:sp>
      <p:sp>
        <p:nvSpPr>
          <p:cNvPr id="47110" name="Rectangle 6"/>
          <p:cNvSpPr>
            <a:spLocks noChangeArrowheads="1"/>
          </p:cNvSpPr>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D6488679-CEEF-4586-AB56-803723A1C42A}" type="datetimeFigureOut">
              <a:rPr lang="en-US" altLang="nl-NL" sz="900" b="0">
                <a:solidFill>
                  <a:schemeClr val="tx2"/>
                </a:solidFill>
              </a:rPr>
              <a:pPr algn="r"/>
              <a:t>11/25/2025</a:t>
            </a:fld>
            <a:endParaRPr lang="en-US" altLang="nl-NL" sz="900" b="0">
              <a:solidFill>
                <a:schemeClr val="tx2"/>
              </a:solidFill>
            </a:endParaRPr>
          </a:p>
        </p:txBody>
      </p:sp>
      <p:sp>
        <p:nvSpPr>
          <p:cNvPr id="47111"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BAEEFF15-DE43-4EBF-AA39-796196FB58B3}" type="datetimeFigureOut">
              <a:rPr lang="en-US" altLang="nl-NL"/>
              <a:pPr/>
              <a:t>11/25/2025</a:t>
            </a:fld>
            <a:endParaRPr lang="en-US" altLang="nl-NL"/>
          </a:p>
        </p:txBody>
      </p:sp>
      <p:pic>
        <p:nvPicPr>
          <p:cNvPr id="47115"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4403" y="142880"/>
            <a:ext cx="935567"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DBD2547A-6055-4BF9-91D0-71601C6A93D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7C4F6C-FD39-4FCF-8CE9-9578679BFDAD}" type="datetimeFigureOut">
              <a:rPr lang="en-US" altLang="nl-NL"/>
              <a:pPr/>
              <a:t>11/25/2025</a:t>
            </a:fld>
            <a:endParaRPr lang="en-US" altLang="nl-NL"/>
          </a:p>
        </p:txBody>
      </p:sp>
    </p:spTree>
    <p:extLst>
      <p:ext uri="{BB962C8B-B14F-4D97-AF65-F5344CB8AC3E}">
        <p14:creationId xmlns:p14="http://schemas.microsoft.com/office/powerpoint/2010/main" val="343389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F94F8606-22B9-4B0C-83B6-7B8FE546F54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47563AF-3BB5-424B-A92B-3B47D366D5AB}" type="datetimeFigureOut">
              <a:rPr lang="en-US" altLang="nl-NL"/>
              <a:pPr/>
              <a:t>11/25/2025</a:t>
            </a:fld>
            <a:endParaRPr lang="en-US" altLang="nl-NL"/>
          </a:p>
        </p:txBody>
      </p:sp>
    </p:spTree>
    <p:extLst>
      <p:ext uri="{BB962C8B-B14F-4D97-AF65-F5344CB8AC3E}">
        <p14:creationId xmlns:p14="http://schemas.microsoft.com/office/powerpoint/2010/main" val="390285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719670"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11/25/2025</a:t>
            </a:fld>
            <a:endParaRPr lang="en-US" altLang="nl-NL"/>
          </a:p>
        </p:txBody>
      </p:sp>
    </p:spTree>
    <p:extLst>
      <p:ext uri="{BB962C8B-B14F-4D97-AF65-F5344CB8AC3E}">
        <p14:creationId xmlns:p14="http://schemas.microsoft.com/office/powerpoint/2010/main" val="3922077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719670"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0B66B7B-06EF-4A50-B5AE-7E89E4FC0030}"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AE9427C8-AE6A-46C8-887F-64723E1B7E84}" type="datetimeFigureOut">
              <a:rPr lang="en-US" altLang="nl-NL"/>
              <a:pPr/>
              <a:t>11/25/2025</a:t>
            </a:fld>
            <a:endParaRPr lang="en-US" altLang="nl-NL"/>
          </a:p>
        </p:txBody>
      </p:sp>
    </p:spTree>
    <p:extLst>
      <p:ext uri="{BB962C8B-B14F-4D97-AF65-F5344CB8AC3E}">
        <p14:creationId xmlns:p14="http://schemas.microsoft.com/office/powerpoint/2010/main" val="1786777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F471D7AC-FD78-4C84-9407-3A0A1D0703C1}"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96E67266-29E7-407A-9DA6-FB8C8A8ACC5A}" type="datetimeFigureOut">
              <a:rPr lang="en-US" altLang="nl-NL"/>
              <a:pPr/>
              <a:t>11/25/2025</a:t>
            </a:fld>
            <a:endParaRPr lang="en-US" altLang="nl-NL"/>
          </a:p>
        </p:txBody>
      </p:sp>
    </p:spTree>
    <p:extLst>
      <p:ext uri="{BB962C8B-B14F-4D97-AF65-F5344CB8AC3E}">
        <p14:creationId xmlns:p14="http://schemas.microsoft.com/office/powerpoint/2010/main" val="2963456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42B9B55A-D42B-4C17-B954-AB95193EBA25}"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5E0A9C94-F9A8-4F0B-98C6-A0EE0269FD5C}" type="datetimeFigureOut">
              <a:rPr lang="en-US" altLang="nl-NL"/>
              <a:pPr/>
              <a:t>11/25/2025</a:t>
            </a:fld>
            <a:endParaRPr lang="en-US" altLang="nl-NL"/>
          </a:p>
        </p:txBody>
      </p:sp>
    </p:spTree>
    <p:extLst>
      <p:ext uri="{BB962C8B-B14F-4D97-AF65-F5344CB8AC3E}">
        <p14:creationId xmlns:p14="http://schemas.microsoft.com/office/powerpoint/2010/main" val="3424774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EBFCDD4E-0E0D-4027-A35B-1CE75F35C505}"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6129D8FE-4DBB-4B6E-B20A-7837D68E93A2}" type="datetimeFigureOut">
              <a:rPr lang="en-US" altLang="nl-NL"/>
              <a:pPr/>
              <a:t>11/25/2025</a:t>
            </a:fld>
            <a:endParaRPr lang="en-US" altLang="nl-NL"/>
          </a:p>
        </p:txBody>
      </p:sp>
    </p:spTree>
    <p:extLst>
      <p:ext uri="{BB962C8B-B14F-4D97-AF65-F5344CB8AC3E}">
        <p14:creationId xmlns:p14="http://schemas.microsoft.com/office/powerpoint/2010/main" val="2782452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8EE68CCA-22B5-44BB-B947-9D8008E1BD63}"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2AEF9E74-38DE-4DB2-BF7A-263D506256C3}" type="datetimeFigureOut">
              <a:rPr lang="en-US" altLang="nl-NL"/>
              <a:pPr/>
              <a:t>11/25/2025</a:t>
            </a:fld>
            <a:endParaRPr lang="en-US" altLang="nl-NL"/>
          </a:p>
        </p:txBody>
      </p:sp>
    </p:spTree>
    <p:extLst>
      <p:ext uri="{BB962C8B-B14F-4D97-AF65-F5344CB8AC3E}">
        <p14:creationId xmlns:p14="http://schemas.microsoft.com/office/powerpoint/2010/main" val="1968543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DCCE999-859D-4C7A-8456-1701A4DAAA29}"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94D3A8AF-6777-4AC3-A35B-9F8DE2E5A8A7}" type="datetimeFigureOut">
              <a:rPr lang="en-US" altLang="nl-NL"/>
              <a:pPr/>
              <a:t>11/25/2025</a:t>
            </a:fld>
            <a:endParaRPr lang="en-US" altLang="nl-NL"/>
          </a:p>
        </p:txBody>
      </p:sp>
    </p:spTree>
    <p:extLst>
      <p:ext uri="{BB962C8B-B14F-4D97-AF65-F5344CB8AC3E}">
        <p14:creationId xmlns:p14="http://schemas.microsoft.com/office/powerpoint/2010/main" val="723733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108C864-2BA1-4976-9877-CE847216F99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02D7E2D-05E5-4198-B057-A0B13E222384}" type="datetimeFigureOut">
              <a:rPr lang="en-US" altLang="nl-NL"/>
              <a:pPr/>
              <a:t>11/25/2025</a:t>
            </a:fld>
            <a:endParaRPr lang="en-US" altLang="nl-NL"/>
          </a:p>
        </p:txBody>
      </p:sp>
    </p:spTree>
    <p:extLst>
      <p:ext uri="{BB962C8B-B14F-4D97-AF65-F5344CB8AC3E}">
        <p14:creationId xmlns:p14="http://schemas.microsoft.com/office/powerpoint/2010/main" val="3305977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8" y="212725"/>
            <a:ext cx="2745317"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81DFC0AC-A6EB-4400-8BC6-80E639F5088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1DF2C9B-1170-4811-8D84-6AA713DE13FA}" type="datetimeFigureOut">
              <a:rPr lang="en-US" altLang="nl-NL"/>
              <a:pPr/>
              <a:t>11/25/2025</a:t>
            </a:fld>
            <a:endParaRPr lang="en-US" altLang="nl-NL"/>
          </a:p>
        </p:txBody>
      </p:sp>
    </p:spTree>
    <p:extLst>
      <p:ext uri="{BB962C8B-B14F-4D97-AF65-F5344CB8AC3E}">
        <p14:creationId xmlns:p14="http://schemas.microsoft.com/office/powerpoint/2010/main" val="1357171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39184" y="6567489"/>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3" name="AutoShape 3"/>
          <p:cNvSpPr>
            <a:spLocks noChangeArrowheads="1"/>
          </p:cNvSpPr>
          <p:nvPr/>
        </p:nvSpPr>
        <p:spPr bwMode="auto">
          <a:xfrm>
            <a:off x="239184" y="-200025"/>
            <a:ext cx="8278283"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4" name="Rectangle 4"/>
          <p:cNvSpPr>
            <a:spLocks noGrp="1" noChangeArrowheads="1"/>
          </p:cNvSpPr>
          <p:nvPr>
            <p:ph type="ctrTitle"/>
          </p:nvPr>
        </p:nvSpPr>
        <p:spPr>
          <a:xfrm>
            <a:off x="719668" y="146050"/>
            <a:ext cx="7558617"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719668" y="682625"/>
            <a:ext cx="7558617"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10267951" y="6638926"/>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a:solidFill>
                <a:schemeClr val="tx2"/>
              </a:solidFill>
            </a:endParaRPr>
          </a:p>
        </p:txBody>
      </p:sp>
      <p:pic>
        <p:nvPicPr>
          <p:cNvPr id="20489"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6652" y="304801"/>
            <a:ext cx="2341033" cy="66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60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11/25/2025</a:t>
            </a:fld>
            <a:endParaRPr lang="en-US" altLang="nl-NL"/>
          </a:p>
        </p:txBody>
      </p:sp>
    </p:spTree>
    <p:extLst>
      <p:ext uri="{BB962C8B-B14F-4D97-AF65-F5344CB8AC3E}">
        <p14:creationId xmlns:p14="http://schemas.microsoft.com/office/powerpoint/2010/main" val="135316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11/25/2025</a:t>
            </a:fld>
            <a:endParaRPr lang="en-US" altLang="nl-NL"/>
          </a:p>
        </p:txBody>
      </p:sp>
    </p:spTree>
    <p:extLst>
      <p:ext uri="{BB962C8B-B14F-4D97-AF65-F5344CB8AC3E}">
        <p14:creationId xmlns:p14="http://schemas.microsoft.com/office/powerpoint/2010/main" val="3264448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11/25/2025</a:t>
            </a:fld>
            <a:endParaRPr lang="en-US" altLang="nl-NL"/>
          </a:p>
        </p:txBody>
      </p:sp>
    </p:spTree>
    <p:extLst>
      <p:ext uri="{BB962C8B-B14F-4D97-AF65-F5344CB8AC3E}">
        <p14:creationId xmlns:p14="http://schemas.microsoft.com/office/powerpoint/2010/main" val="2589440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719667"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11/25/2025</a:t>
            </a:fld>
            <a:endParaRPr lang="en-US" altLang="nl-NL"/>
          </a:p>
        </p:txBody>
      </p:sp>
    </p:spTree>
    <p:extLst>
      <p:ext uri="{BB962C8B-B14F-4D97-AF65-F5344CB8AC3E}">
        <p14:creationId xmlns:p14="http://schemas.microsoft.com/office/powerpoint/2010/main" val="2482680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11/25/2025</a:t>
            </a:fld>
            <a:endParaRPr lang="en-US" altLang="nl-NL"/>
          </a:p>
        </p:txBody>
      </p:sp>
    </p:spTree>
    <p:extLst>
      <p:ext uri="{BB962C8B-B14F-4D97-AF65-F5344CB8AC3E}">
        <p14:creationId xmlns:p14="http://schemas.microsoft.com/office/powerpoint/2010/main" val="1285260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11/25/2025</a:t>
            </a:fld>
            <a:endParaRPr lang="en-US" altLang="nl-NL"/>
          </a:p>
        </p:txBody>
      </p:sp>
    </p:spTree>
    <p:extLst>
      <p:ext uri="{BB962C8B-B14F-4D97-AF65-F5344CB8AC3E}">
        <p14:creationId xmlns:p14="http://schemas.microsoft.com/office/powerpoint/2010/main" val="3311758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11/25/2025</a:t>
            </a:fld>
            <a:endParaRPr lang="en-US" altLang="nl-NL"/>
          </a:p>
        </p:txBody>
      </p:sp>
    </p:spTree>
    <p:extLst>
      <p:ext uri="{BB962C8B-B14F-4D97-AF65-F5344CB8AC3E}">
        <p14:creationId xmlns:p14="http://schemas.microsoft.com/office/powerpoint/2010/main" val="1599764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11/25/2025</a:t>
            </a:fld>
            <a:endParaRPr lang="en-US" altLang="nl-NL"/>
          </a:p>
        </p:txBody>
      </p:sp>
    </p:spTree>
    <p:extLst>
      <p:ext uri="{BB962C8B-B14F-4D97-AF65-F5344CB8AC3E}">
        <p14:creationId xmlns:p14="http://schemas.microsoft.com/office/powerpoint/2010/main" val="1839295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11/25/2025</a:t>
            </a:fld>
            <a:endParaRPr lang="en-US" altLang="nl-NL"/>
          </a:p>
        </p:txBody>
      </p:sp>
    </p:spTree>
    <p:extLst>
      <p:ext uri="{BB962C8B-B14F-4D97-AF65-F5344CB8AC3E}">
        <p14:creationId xmlns:p14="http://schemas.microsoft.com/office/powerpoint/2010/main" val="4190868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11/25/2025</a:t>
            </a:fld>
            <a:endParaRPr lang="en-US" altLang="nl-NL"/>
          </a:p>
        </p:txBody>
      </p:sp>
    </p:spTree>
    <p:extLst>
      <p:ext uri="{BB962C8B-B14F-4D97-AF65-F5344CB8AC3E}">
        <p14:creationId xmlns:p14="http://schemas.microsoft.com/office/powerpoint/2010/main" val="188771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7" y="212725"/>
            <a:ext cx="2745317"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11/25/2025</a:t>
            </a:fld>
            <a:endParaRPr lang="en-US" altLang="nl-NL"/>
          </a:p>
        </p:txBody>
      </p:sp>
    </p:spTree>
    <p:extLst>
      <p:ext uri="{BB962C8B-B14F-4D97-AF65-F5344CB8AC3E}">
        <p14:creationId xmlns:p14="http://schemas.microsoft.com/office/powerpoint/2010/main" val="26714240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tekst 2"/>
          <p:cNvSpPr>
            <a:spLocks noGrp="1"/>
          </p:cNvSpPr>
          <p:nvPr>
            <p:ph type="body" sz="half" idx="1"/>
          </p:nvPr>
        </p:nvSpPr>
        <p:spPr>
          <a:xfrm>
            <a:off x="719667" y="1196976"/>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719667" y="3873501"/>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26"/>
            <a:ext cx="9408584"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1" y="6638926"/>
            <a:ext cx="1439333" cy="144463"/>
          </a:xfrm>
        </p:spPr>
        <p:txBody>
          <a:bodyPr/>
          <a:lstStyle>
            <a:lvl1pPr>
              <a:defRPr/>
            </a:lvl1pPr>
          </a:lstStyle>
          <a:p>
            <a:fld id="{E8CA61CC-5718-4097-9C3F-839297980D2F}" type="datetimeFigureOut">
              <a:rPr lang="en-US" altLang="nl-NL"/>
              <a:pPr/>
              <a:t>11/25/2025</a:t>
            </a:fld>
            <a:endParaRPr lang="en-US" altLang="nl-NL"/>
          </a:p>
        </p:txBody>
      </p:sp>
    </p:spTree>
    <p:extLst>
      <p:ext uri="{BB962C8B-B14F-4D97-AF65-F5344CB8AC3E}">
        <p14:creationId xmlns:p14="http://schemas.microsoft.com/office/powerpoint/2010/main" val="141160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11/25/2025</a:t>
            </a:fld>
            <a:endParaRPr lang="en-US" altLang="nl-NL"/>
          </a:p>
        </p:txBody>
      </p:sp>
    </p:spTree>
    <p:extLst>
      <p:ext uri="{BB962C8B-B14F-4D97-AF65-F5344CB8AC3E}">
        <p14:creationId xmlns:p14="http://schemas.microsoft.com/office/powerpoint/2010/main" val="3620362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inhoud 2"/>
          <p:cNvSpPr>
            <a:spLocks noGrp="1"/>
          </p:cNvSpPr>
          <p:nvPr>
            <p:ph sz="half" idx="1"/>
          </p:nvPr>
        </p:nvSpPr>
        <p:spPr>
          <a:xfrm>
            <a:off x="719667" y="1196975"/>
            <a:ext cx="5391151"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26"/>
            <a:ext cx="9408584"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1" y="6638926"/>
            <a:ext cx="1439333" cy="144463"/>
          </a:xfrm>
        </p:spPr>
        <p:txBody>
          <a:bodyPr/>
          <a:lstStyle>
            <a:lvl1pPr>
              <a:defRPr/>
            </a:lvl1pPr>
          </a:lstStyle>
          <a:p>
            <a:fld id="{5CBA0EF1-EA3F-440D-BAE8-04A45D2177DD}" type="datetimeFigureOut">
              <a:rPr lang="en-US" altLang="nl-NL"/>
              <a:pPr/>
              <a:t>11/25/2025</a:t>
            </a:fld>
            <a:endParaRPr lang="en-US" altLang="nl-NL"/>
          </a:p>
        </p:txBody>
      </p:sp>
    </p:spTree>
    <p:extLst>
      <p:ext uri="{BB962C8B-B14F-4D97-AF65-F5344CB8AC3E}">
        <p14:creationId xmlns:p14="http://schemas.microsoft.com/office/powerpoint/2010/main" val="3479515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7" y="212726"/>
            <a:ext cx="9645651" cy="360363"/>
          </a:xfrm>
        </p:spPr>
        <p:txBody>
          <a:bodyPr/>
          <a:lstStyle/>
          <a:p>
            <a:r>
              <a:rPr lang="nl-NL"/>
              <a:t>Klik om stijl te bewerken</a:t>
            </a:r>
          </a:p>
        </p:txBody>
      </p:sp>
      <p:sp>
        <p:nvSpPr>
          <p:cNvPr id="3" name="Tijdelijke aanduiding voor inhoud 2"/>
          <p:cNvSpPr>
            <a:spLocks noGrp="1"/>
          </p:cNvSpPr>
          <p:nvPr>
            <p:ph sz="quarter" idx="1"/>
          </p:nvPr>
        </p:nvSpPr>
        <p:spPr>
          <a:xfrm>
            <a:off x="719667" y="1196976"/>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719667" y="3873501"/>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719667" y="6638926"/>
            <a:ext cx="9408584"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10267951" y="6638926"/>
            <a:ext cx="1439333" cy="144463"/>
          </a:xfrm>
        </p:spPr>
        <p:txBody>
          <a:bodyPr/>
          <a:lstStyle>
            <a:lvl1pPr>
              <a:defRPr/>
            </a:lvl1pPr>
          </a:lstStyle>
          <a:p>
            <a:fld id="{2C22E6AB-ABB4-48B6-BA64-30721CD0FCE4}" type="datetimeFigureOut">
              <a:rPr lang="en-US" altLang="nl-NL"/>
              <a:pPr/>
              <a:t>11/25/2025</a:t>
            </a:fld>
            <a:endParaRPr lang="en-US" altLang="nl-NL"/>
          </a:p>
        </p:txBody>
      </p:sp>
    </p:spTree>
    <p:extLst>
      <p:ext uri="{BB962C8B-B14F-4D97-AF65-F5344CB8AC3E}">
        <p14:creationId xmlns:p14="http://schemas.microsoft.com/office/powerpoint/2010/main" val="1445431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3" name="AutoShape 3"/>
          <p:cNvSpPr>
            <a:spLocks noChangeArrowheads="1"/>
          </p:cNvSpPr>
          <p:nvPr/>
        </p:nvSpPr>
        <p:spPr bwMode="auto">
          <a:xfrm>
            <a:off x="239185" y="-200025"/>
            <a:ext cx="8278283"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0484" name="Rectangle 4"/>
          <p:cNvSpPr>
            <a:spLocks noGrp="1" noChangeArrowheads="1"/>
          </p:cNvSpPr>
          <p:nvPr>
            <p:ph type="ctrTitle"/>
          </p:nvPr>
        </p:nvSpPr>
        <p:spPr>
          <a:xfrm>
            <a:off x="719670" y="146050"/>
            <a:ext cx="7558617"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719670" y="682625"/>
            <a:ext cx="7558617"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a:solidFill>
                <a:schemeClr val="tx2"/>
              </a:solidFill>
            </a:endParaRPr>
          </a:p>
        </p:txBody>
      </p:sp>
      <p:pic>
        <p:nvPicPr>
          <p:cNvPr id="7" name="Afbeelding 6" descr="Afbeelding met tekst&#10;&#10;Automatisch gegenereerde beschrijving">
            <a:extLst>
              <a:ext uri="{FF2B5EF4-FFF2-40B4-BE49-F238E27FC236}">
                <a16:creationId xmlns:a16="http://schemas.microsoft.com/office/drawing/2014/main" id="{674E5193-3520-4338-A03F-F2E970CCA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9682" y="192088"/>
            <a:ext cx="2857500" cy="1066800"/>
          </a:xfrm>
          <a:prstGeom prst="rect">
            <a:avLst/>
          </a:prstGeom>
        </p:spPr>
      </p:pic>
    </p:spTree>
    <p:extLst>
      <p:ext uri="{BB962C8B-B14F-4D97-AF65-F5344CB8AC3E}">
        <p14:creationId xmlns:p14="http://schemas.microsoft.com/office/powerpoint/2010/main" val="1114247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11/25/2025</a:t>
            </a:fld>
            <a:endParaRPr lang="en-US" altLang="nl-NL"/>
          </a:p>
        </p:txBody>
      </p:sp>
    </p:spTree>
    <p:extLst>
      <p:ext uri="{BB962C8B-B14F-4D97-AF65-F5344CB8AC3E}">
        <p14:creationId xmlns:p14="http://schemas.microsoft.com/office/powerpoint/2010/main" val="3554834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11/25/2025</a:t>
            </a:fld>
            <a:endParaRPr lang="en-US" altLang="nl-NL"/>
          </a:p>
        </p:txBody>
      </p:sp>
    </p:spTree>
    <p:extLst>
      <p:ext uri="{BB962C8B-B14F-4D97-AF65-F5344CB8AC3E}">
        <p14:creationId xmlns:p14="http://schemas.microsoft.com/office/powerpoint/2010/main" val="1608679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719670" y="1196975"/>
            <a:ext cx="5391151"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14017" y="1196975"/>
            <a:ext cx="5393267"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11/25/2025</a:t>
            </a:fld>
            <a:endParaRPr lang="en-US" altLang="nl-NL"/>
          </a:p>
        </p:txBody>
      </p:sp>
    </p:spTree>
    <p:extLst>
      <p:ext uri="{BB962C8B-B14F-4D97-AF65-F5344CB8AC3E}">
        <p14:creationId xmlns:p14="http://schemas.microsoft.com/office/powerpoint/2010/main" val="2168614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11/25/2025</a:t>
            </a:fld>
            <a:endParaRPr lang="en-US" altLang="nl-NL"/>
          </a:p>
        </p:txBody>
      </p:sp>
    </p:spTree>
    <p:extLst>
      <p:ext uri="{BB962C8B-B14F-4D97-AF65-F5344CB8AC3E}">
        <p14:creationId xmlns:p14="http://schemas.microsoft.com/office/powerpoint/2010/main" val="3370691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11/25/2025</a:t>
            </a:fld>
            <a:endParaRPr lang="en-US" altLang="nl-NL"/>
          </a:p>
        </p:txBody>
      </p:sp>
    </p:spTree>
    <p:extLst>
      <p:ext uri="{BB962C8B-B14F-4D97-AF65-F5344CB8AC3E}">
        <p14:creationId xmlns:p14="http://schemas.microsoft.com/office/powerpoint/2010/main" val="1053640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11/25/2025</a:t>
            </a:fld>
            <a:endParaRPr lang="en-US" altLang="nl-NL"/>
          </a:p>
        </p:txBody>
      </p:sp>
    </p:spTree>
    <p:extLst>
      <p:ext uri="{BB962C8B-B14F-4D97-AF65-F5344CB8AC3E}">
        <p14:creationId xmlns:p14="http://schemas.microsoft.com/office/powerpoint/2010/main" val="852294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11/25/2025</a:t>
            </a:fld>
            <a:endParaRPr lang="en-US" altLang="nl-NL"/>
          </a:p>
        </p:txBody>
      </p:sp>
    </p:spTree>
    <p:extLst>
      <p:ext uri="{BB962C8B-B14F-4D97-AF65-F5344CB8AC3E}">
        <p14:creationId xmlns:p14="http://schemas.microsoft.com/office/powerpoint/2010/main" val="385375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11/25/2025</a:t>
            </a:fld>
            <a:endParaRPr lang="en-US" altLang="nl-NL"/>
          </a:p>
        </p:txBody>
      </p:sp>
    </p:spTree>
    <p:extLst>
      <p:ext uri="{BB962C8B-B14F-4D97-AF65-F5344CB8AC3E}">
        <p14:creationId xmlns:p14="http://schemas.microsoft.com/office/powerpoint/2010/main" val="26020767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11/25/2025</a:t>
            </a:fld>
            <a:endParaRPr lang="en-US" altLang="nl-NL"/>
          </a:p>
        </p:txBody>
      </p:sp>
    </p:spTree>
    <p:extLst>
      <p:ext uri="{BB962C8B-B14F-4D97-AF65-F5344CB8AC3E}">
        <p14:creationId xmlns:p14="http://schemas.microsoft.com/office/powerpoint/2010/main" val="8101289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11/25/2025</a:t>
            </a:fld>
            <a:endParaRPr lang="en-US" altLang="nl-NL"/>
          </a:p>
        </p:txBody>
      </p:sp>
    </p:spTree>
    <p:extLst>
      <p:ext uri="{BB962C8B-B14F-4D97-AF65-F5344CB8AC3E}">
        <p14:creationId xmlns:p14="http://schemas.microsoft.com/office/powerpoint/2010/main" val="285935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61968" y="212725"/>
            <a:ext cx="2745317"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719667" y="212725"/>
            <a:ext cx="8039100"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11/25/2025</a:t>
            </a:fld>
            <a:endParaRPr lang="en-US" altLang="nl-NL"/>
          </a:p>
        </p:txBody>
      </p:sp>
    </p:spTree>
    <p:extLst>
      <p:ext uri="{BB962C8B-B14F-4D97-AF65-F5344CB8AC3E}">
        <p14:creationId xmlns:p14="http://schemas.microsoft.com/office/powerpoint/2010/main" val="25520218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tekst 2"/>
          <p:cNvSpPr>
            <a:spLocks noGrp="1"/>
          </p:cNvSpPr>
          <p:nvPr>
            <p:ph type="body" sz="half" idx="1"/>
          </p:nvPr>
        </p:nvSpPr>
        <p:spPr>
          <a:xfrm>
            <a:off x="719670" y="1196980"/>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719670" y="3873505"/>
            <a:ext cx="10987617"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30"/>
            <a:ext cx="9408584"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2" y="6638930"/>
            <a:ext cx="1439333" cy="144463"/>
          </a:xfrm>
        </p:spPr>
        <p:txBody>
          <a:bodyPr/>
          <a:lstStyle>
            <a:lvl1pPr>
              <a:defRPr/>
            </a:lvl1pPr>
          </a:lstStyle>
          <a:p>
            <a:fld id="{E8CA61CC-5718-4097-9C3F-839297980D2F}" type="datetimeFigureOut">
              <a:rPr lang="en-US" altLang="nl-NL"/>
              <a:pPr/>
              <a:t>11/25/2025</a:t>
            </a:fld>
            <a:endParaRPr lang="en-US" altLang="nl-NL"/>
          </a:p>
        </p:txBody>
      </p:sp>
    </p:spTree>
    <p:extLst>
      <p:ext uri="{BB962C8B-B14F-4D97-AF65-F5344CB8AC3E}">
        <p14:creationId xmlns:p14="http://schemas.microsoft.com/office/powerpoint/2010/main" val="32470826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inhoud 2"/>
          <p:cNvSpPr>
            <a:spLocks noGrp="1"/>
          </p:cNvSpPr>
          <p:nvPr>
            <p:ph sz="half" idx="1"/>
          </p:nvPr>
        </p:nvSpPr>
        <p:spPr>
          <a:xfrm>
            <a:off x="719670" y="1196975"/>
            <a:ext cx="5391151"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719667" y="6638930"/>
            <a:ext cx="9408584"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10267952" y="6638930"/>
            <a:ext cx="1439333" cy="144463"/>
          </a:xfrm>
        </p:spPr>
        <p:txBody>
          <a:bodyPr/>
          <a:lstStyle>
            <a:lvl1pPr>
              <a:defRPr/>
            </a:lvl1pPr>
          </a:lstStyle>
          <a:p>
            <a:fld id="{5CBA0EF1-EA3F-440D-BAE8-04A45D2177DD}" type="datetimeFigureOut">
              <a:rPr lang="en-US" altLang="nl-NL"/>
              <a:pPr/>
              <a:t>11/25/2025</a:t>
            </a:fld>
            <a:endParaRPr lang="en-US" altLang="nl-NL"/>
          </a:p>
        </p:txBody>
      </p:sp>
    </p:spTree>
    <p:extLst>
      <p:ext uri="{BB962C8B-B14F-4D97-AF65-F5344CB8AC3E}">
        <p14:creationId xmlns:p14="http://schemas.microsoft.com/office/powerpoint/2010/main" val="2973019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719669" y="212730"/>
            <a:ext cx="9645651" cy="360363"/>
          </a:xfrm>
        </p:spPr>
        <p:txBody>
          <a:bodyPr/>
          <a:lstStyle/>
          <a:p>
            <a:r>
              <a:rPr lang="nl-NL"/>
              <a:t>Klik om stijl te bewerken</a:t>
            </a:r>
          </a:p>
        </p:txBody>
      </p:sp>
      <p:sp>
        <p:nvSpPr>
          <p:cNvPr id="3" name="Tijdelijke aanduiding voor inhoud 2"/>
          <p:cNvSpPr>
            <a:spLocks noGrp="1"/>
          </p:cNvSpPr>
          <p:nvPr>
            <p:ph sz="quarter" idx="1"/>
          </p:nvPr>
        </p:nvSpPr>
        <p:spPr>
          <a:xfrm>
            <a:off x="719670" y="1196980"/>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719670" y="3873505"/>
            <a:ext cx="5391151"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6314017" y="1196975"/>
            <a:ext cx="5393267"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719667" y="6638930"/>
            <a:ext cx="9408584"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10267952" y="6638930"/>
            <a:ext cx="1439333" cy="144463"/>
          </a:xfrm>
        </p:spPr>
        <p:txBody>
          <a:bodyPr/>
          <a:lstStyle>
            <a:lvl1pPr>
              <a:defRPr/>
            </a:lvl1pPr>
          </a:lstStyle>
          <a:p>
            <a:fld id="{2C22E6AB-ABB4-48B6-BA64-30721CD0FCE4}" type="datetimeFigureOut">
              <a:rPr lang="en-US" altLang="nl-NL"/>
              <a:pPr/>
              <a:t>11/25/2025</a:t>
            </a:fld>
            <a:endParaRPr lang="en-US" altLang="nl-NL"/>
          </a:p>
        </p:txBody>
      </p:sp>
    </p:spTree>
    <p:extLst>
      <p:ext uri="{BB962C8B-B14F-4D97-AF65-F5344CB8AC3E}">
        <p14:creationId xmlns:p14="http://schemas.microsoft.com/office/powerpoint/2010/main" val="173407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11/25/2025</a:t>
            </a:fld>
            <a:endParaRPr lang="en-US" altLang="nl-NL"/>
          </a:p>
        </p:txBody>
      </p:sp>
    </p:spTree>
    <p:extLst>
      <p:ext uri="{BB962C8B-B14F-4D97-AF65-F5344CB8AC3E}">
        <p14:creationId xmlns:p14="http://schemas.microsoft.com/office/powerpoint/2010/main" val="56522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11/25/2025</a:t>
            </a:fld>
            <a:endParaRPr lang="en-US" altLang="nl-NL"/>
          </a:p>
        </p:txBody>
      </p:sp>
    </p:spTree>
    <p:extLst>
      <p:ext uri="{BB962C8B-B14F-4D97-AF65-F5344CB8AC3E}">
        <p14:creationId xmlns:p14="http://schemas.microsoft.com/office/powerpoint/2010/main" val="15578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4.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5.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59" name="AutoShape 3"/>
          <p:cNvSpPr>
            <a:spLocks noChangeArrowheads="1"/>
          </p:cNvSpPr>
          <p:nvPr/>
        </p:nvSpPr>
        <p:spPr bwMode="auto">
          <a:xfrm>
            <a:off x="239187" y="-157163"/>
            <a:ext cx="10365316"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60" name="Rectangle 4"/>
          <p:cNvSpPr>
            <a:spLocks noGrp="1" noChangeArrowheads="1"/>
          </p:cNvSpPr>
          <p:nvPr>
            <p:ph type="title"/>
          </p:nvPr>
        </p:nvSpPr>
        <p:spPr bwMode="auto">
          <a:xfrm>
            <a:off x="719669" y="212730"/>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719670"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719667" y="6638930"/>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sp>
        <p:nvSpPr>
          <p:cNvPr id="19464" name="Rectangle 8"/>
          <p:cNvSpPr>
            <a:spLocks noGrp="1" noChangeArrowheads="1"/>
          </p:cNvSpPr>
          <p:nvPr>
            <p:ph type="dt" sz="half" idx="2"/>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11/25/2025</a:t>
            </a:fld>
            <a:endParaRPr lang="en-US" altLang="nl-NL"/>
          </a:p>
        </p:txBody>
      </p:sp>
      <p:pic>
        <p:nvPicPr>
          <p:cNvPr id="9" name="Afbeelding 8">
            <a:extLst>
              <a:ext uri="{FF2B5EF4-FFF2-40B4-BE49-F238E27FC236}">
                <a16:creationId xmlns:a16="http://schemas.microsoft.com/office/drawing/2014/main" id="{AD11028B-18CB-422B-91ED-E3D9816FAF3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45802" y="157953"/>
            <a:ext cx="952838" cy="94774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21" r:id="rId12"/>
    <p:sldLayoutId id="2147483722" r:id="rId13"/>
    <p:sldLayoutId id="2147483723" r:id="rId14"/>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189" algn="l" rtl="0" eaLnBrk="1" fontAlgn="base" hangingPunct="1">
        <a:spcBef>
          <a:spcPct val="0"/>
        </a:spcBef>
        <a:spcAft>
          <a:spcPct val="0"/>
        </a:spcAft>
        <a:defRPr sz="2000" b="1">
          <a:solidFill>
            <a:schemeClr val="tx2"/>
          </a:solidFill>
          <a:latin typeface="Arial" charset="0"/>
          <a:cs typeface="Arial" charset="0"/>
        </a:defRPr>
      </a:lvl6pPr>
      <a:lvl7pPr marL="914377" algn="l" rtl="0" eaLnBrk="1" fontAlgn="base" hangingPunct="1">
        <a:spcBef>
          <a:spcPct val="0"/>
        </a:spcBef>
        <a:spcAft>
          <a:spcPct val="0"/>
        </a:spcAft>
        <a:defRPr sz="2000" b="1">
          <a:solidFill>
            <a:schemeClr val="tx2"/>
          </a:solidFill>
          <a:latin typeface="Arial" charset="0"/>
          <a:cs typeface="Arial" charset="0"/>
        </a:defRPr>
      </a:lvl7pPr>
      <a:lvl8pPr marL="1371566" algn="l" rtl="0" eaLnBrk="1" fontAlgn="base" hangingPunct="1">
        <a:spcBef>
          <a:spcPct val="0"/>
        </a:spcBef>
        <a:spcAft>
          <a:spcPct val="0"/>
        </a:spcAft>
        <a:defRPr sz="2000" b="1">
          <a:solidFill>
            <a:schemeClr val="tx2"/>
          </a:solidFill>
          <a:latin typeface="Arial" charset="0"/>
          <a:cs typeface="Arial" charset="0"/>
        </a:defRPr>
      </a:lvl8pPr>
      <a:lvl9pPr marL="1828754"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0" indent="-179384" algn="l" rtl="0" eaLnBrk="1" fontAlgn="base" hangingPunct="1">
        <a:spcBef>
          <a:spcPct val="20000"/>
        </a:spcBef>
        <a:spcAft>
          <a:spcPct val="0"/>
        </a:spcAft>
        <a:buChar char="•"/>
        <a:defRPr sz="2000">
          <a:solidFill>
            <a:schemeClr val="tx1"/>
          </a:solidFill>
          <a:latin typeface="+mn-lt"/>
          <a:cs typeface="+mn-cs"/>
        </a:defRPr>
      </a:lvl2pPr>
      <a:lvl3pPr marL="644509" indent="-174621" algn="l" rtl="0" eaLnBrk="1" fontAlgn="base" hangingPunct="1">
        <a:spcBef>
          <a:spcPct val="20000"/>
        </a:spcBef>
        <a:spcAft>
          <a:spcPct val="0"/>
        </a:spcAft>
        <a:buChar char="•"/>
        <a:defRPr sz="1600">
          <a:solidFill>
            <a:schemeClr val="tx1"/>
          </a:solidFill>
          <a:latin typeface="+mn-lt"/>
          <a:cs typeface="+mn-cs"/>
        </a:defRPr>
      </a:lvl3pPr>
      <a:lvl4pPr marL="646097" algn="l" rtl="0" eaLnBrk="1" fontAlgn="base" hangingPunct="1">
        <a:spcBef>
          <a:spcPct val="20000"/>
        </a:spcBef>
        <a:spcAft>
          <a:spcPct val="0"/>
        </a:spcAft>
        <a:defRPr sz="1600">
          <a:solidFill>
            <a:schemeClr val="tx1"/>
          </a:solidFill>
          <a:latin typeface="+mn-lt"/>
          <a:cs typeface="+mn-cs"/>
        </a:defRPr>
      </a:lvl4pPr>
      <a:lvl5pPr marL="647684" algn="l" rtl="0" eaLnBrk="1" fontAlgn="base" hangingPunct="1">
        <a:spcBef>
          <a:spcPct val="20000"/>
        </a:spcBef>
        <a:spcAft>
          <a:spcPct val="0"/>
        </a:spcAft>
        <a:defRPr sz="1600">
          <a:solidFill>
            <a:schemeClr val="tx1"/>
          </a:solidFill>
          <a:latin typeface="+mn-lt"/>
          <a:cs typeface="+mn-cs"/>
        </a:defRPr>
      </a:lvl5pPr>
      <a:lvl6pPr marL="1104872" algn="l" rtl="0" eaLnBrk="1" fontAlgn="base" hangingPunct="1">
        <a:spcBef>
          <a:spcPct val="20000"/>
        </a:spcBef>
        <a:spcAft>
          <a:spcPct val="0"/>
        </a:spcAft>
        <a:defRPr sz="1600">
          <a:solidFill>
            <a:schemeClr val="tx1"/>
          </a:solidFill>
          <a:latin typeface="+mn-lt"/>
          <a:cs typeface="+mn-cs"/>
        </a:defRPr>
      </a:lvl6pPr>
      <a:lvl7pPr marL="1562061" algn="l" rtl="0" eaLnBrk="1" fontAlgn="base" hangingPunct="1">
        <a:spcBef>
          <a:spcPct val="20000"/>
        </a:spcBef>
        <a:spcAft>
          <a:spcPct val="0"/>
        </a:spcAft>
        <a:defRPr sz="1600">
          <a:solidFill>
            <a:schemeClr val="tx1"/>
          </a:solidFill>
          <a:latin typeface="+mn-lt"/>
          <a:cs typeface="+mn-cs"/>
        </a:defRPr>
      </a:lvl7pPr>
      <a:lvl8pPr marL="2019250" algn="l" rtl="0" eaLnBrk="1" fontAlgn="base" hangingPunct="1">
        <a:spcBef>
          <a:spcPct val="20000"/>
        </a:spcBef>
        <a:spcAft>
          <a:spcPct val="0"/>
        </a:spcAft>
        <a:defRPr sz="1600">
          <a:solidFill>
            <a:schemeClr val="tx1"/>
          </a:solidFill>
          <a:latin typeface="+mn-lt"/>
          <a:cs typeface="+mn-cs"/>
        </a:defRPr>
      </a:lvl8pPr>
      <a:lvl9pPr marL="2476438"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39185" y="6567493"/>
            <a:ext cx="11707283"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3555" name="AutoShape 3"/>
          <p:cNvSpPr>
            <a:spLocks noChangeArrowheads="1"/>
          </p:cNvSpPr>
          <p:nvPr/>
        </p:nvSpPr>
        <p:spPr bwMode="auto">
          <a:xfrm>
            <a:off x="239187" y="-171450"/>
            <a:ext cx="10365316"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23556" name="Rectangle 4"/>
          <p:cNvSpPr>
            <a:spLocks noGrp="1" noChangeArrowheads="1"/>
          </p:cNvSpPr>
          <p:nvPr>
            <p:ph type="title"/>
          </p:nvPr>
        </p:nvSpPr>
        <p:spPr bwMode="auto">
          <a:xfrm>
            <a:off x="719669" y="212730"/>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23557" name="Rectangle 5"/>
          <p:cNvSpPr>
            <a:spLocks noGrp="1" noChangeArrowheads="1"/>
          </p:cNvSpPr>
          <p:nvPr>
            <p:ph type="body" idx="1"/>
          </p:nvPr>
        </p:nvSpPr>
        <p:spPr bwMode="auto">
          <a:xfrm>
            <a:off x="719670"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23558" name="Rectangle 6"/>
          <p:cNvSpPr>
            <a:spLocks noGrp="1" noChangeArrowheads="1"/>
          </p:cNvSpPr>
          <p:nvPr>
            <p:ph type="sldNum" sz="quarter" idx="4"/>
          </p:nvPr>
        </p:nvSpPr>
        <p:spPr bwMode="auto">
          <a:xfrm>
            <a:off x="719667" y="6638930"/>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69BFB8EB-DB6B-44B9-BB3C-06DDC22B7EE1}" type="slidenum">
              <a:rPr lang="en-US" altLang="nl-NL"/>
              <a:pPr/>
              <a:t>‹nr.›</a:t>
            </a:fld>
            <a:r>
              <a:rPr lang="en-US" altLang="nl-NL"/>
              <a:t> • @titel@</a:t>
            </a:r>
          </a:p>
        </p:txBody>
      </p:sp>
      <p:sp>
        <p:nvSpPr>
          <p:cNvPr id="23560" name="Rectangle 8"/>
          <p:cNvSpPr>
            <a:spLocks noGrp="1" noChangeArrowheads="1"/>
          </p:cNvSpPr>
          <p:nvPr>
            <p:ph type="dt" sz="half" idx="2"/>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D7DAA8B1-70E9-4505-AECB-2B1A7D6F9B3F}" type="datetimeFigureOut">
              <a:rPr lang="en-US" altLang="nl-NL"/>
              <a:pPr/>
              <a:t>11/25/2025</a:t>
            </a:fld>
            <a:endParaRPr lang="en-US" altLang="nl-NL"/>
          </a:p>
        </p:txBody>
      </p:sp>
      <p:pic>
        <p:nvPicPr>
          <p:cNvPr id="9" name="Afbeelding 8">
            <a:extLst>
              <a:ext uri="{FF2B5EF4-FFF2-40B4-BE49-F238E27FC236}">
                <a16:creationId xmlns:a16="http://schemas.microsoft.com/office/drawing/2014/main" id="{2BD486A8-A4B6-4F48-BEFA-121C5743D4F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45802" y="157953"/>
            <a:ext cx="952838" cy="947743"/>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189" algn="l" rtl="0" fontAlgn="base">
        <a:spcBef>
          <a:spcPct val="0"/>
        </a:spcBef>
        <a:spcAft>
          <a:spcPct val="0"/>
        </a:spcAft>
        <a:defRPr sz="2000" b="1">
          <a:solidFill>
            <a:schemeClr val="tx1"/>
          </a:solidFill>
          <a:latin typeface="Arial" charset="0"/>
          <a:cs typeface="Arial" charset="0"/>
        </a:defRPr>
      </a:lvl6pPr>
      <a:lvl7pPr marL="914377" algn="l" rtl="0" fontAlgn="base">
        <a:spcBef>
          <a:spcPct val="0"/>
        </a:spcBef>
        <a:spcAft>
          <a:spcPct val="0"/>
        </a:spcAft>
        <a:defRPr sz="2000" b="1">
          <a:solidFill>
            <a:schemeClr val="tx1"/>
          </a:solidFill>
          <a:latin typeface="Arial" charset="0"/>
          <a:cs typeface="Arial" charset="0"/>
        </a:defRPr>
      </a:lvl7pPr>
      <a:lvl8pPr marL="1371566" algn="l" rtl="0" fontAlgn="base">
        <a:spcBef>
          <a:spcPct val="0"/>
        </a:spcBef>
        <a:spcAft>
          <a:spcPct val="0"/>
        </a:spcAft>
        <a:defRPr sz="2000" b="1">
          <a:solidFill>
            <a:schemeClr val="tx1"/>
          </a:solidFill>
          <a:latin typeface="Arial" charset="0"/>
          <a:cs typeface="Arial" charset="0"/>
        </a:defRPr>
      </a:lvl8pPr>
      <a:lvl9pPr marL="1828754"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0" indent="-179384" algn="l" rtl="0" fontAlgn="base">
        <a:spcBef>
          <a:spcPct val="20000"/>
        </a:spcBef>
        <a:spcAft>
          <a:spcPct val="0"/>
        </a:spcAft>
        <a:buChar char="•"/>
        <a:defRPr sz="2000">
          <a:solidFill>
            <a:schemeClr val="tx1"/>
          </a:solidFill>
          <a:latin typeface="+mn-lt"/>
          <a:cs typeface="+mn-cs"/>
        </a:defRPr>
      </a:lvl2pPr>
      <a:lvl3pPr marL="644509" indent="-174621" algn="l" rtl="0" fontAlgn="base">
        <a:spcBef>
          <a:spcPct val="20000"/>
        </a:spcBef>
        <a:spcAft>
          <a:spcPct val="0"/>
        </a:spcAft>
        <a:buChar char="•"/>
        <a:defRPr sz="1600">
          <a:solidFill>
            <a:schemeClr val="tx1"/>
          </a:solidFill>
          <a:latin typeface="+mn-lt"/>
          <a:cs typeface="+mn-cs"/>
        </a:defRPr>
      </a:lvl3pPr>
      <a:lvl4pPr marL="646097" algn="l" rtl="0" fontAlgn="base">
        <a:spcBef>
          <a:spcPct val="20000"/>
        </a:spcBef>
        <a:spcAft>
          <a:spcPct val="0"/>
        </a:spcAft>
        <a:defRPr sz="1600">
          <a:solidFill>
            <a:schemeClr val="tx1"/>
          </a:solidFill>
          <a:latin typeface="+mn-lt"/>
          <a:cs typeface="+mn-cs"/>
        </a:defRPr>
      </a:lvl4pPr>
      <a:lvl5pPr marL="647684" algn="l" rtl="0" fontAlgn="base">
        <a:spcBef>
          <a:spcPct val="20000"/>
        </a:spcBef>
        <a:spcAft>
          <a:spcPct val="0"/>
        </a:spcAft>
        <a:defRPr sz="1600">
          <a:solidFill>
            <a:schemeClr val="tx1"/>
          </a:solidFill>
          <a:latin typeface="+mn-lt"/>
          <a:cs typeface="+mn-cs"/>
        </a:defRPr>
      </a:lvl5pPr>
      <a:lvl6pPr marL="1104872" algn="l" rtl="0" fontAlgn="base">
        <a:spcBef>
          <a:spcPct val="20000"/>
        </a:spcBef>
        <a:spcAft>
          <a:spcPct val="0"/>
        </a:spcAft>
        <a:defRPr sz="1600">
          <a:solidFill>
            <a:schemeClr val="tx1"/>
          </a:solidFill>
          <a:latin typeface="+mn-lt"/>
          <a:cs typeface="+mn-cs"/>
        </a:defRPr>
      </a:lvl6pPr>
      <a:lvl7pPr marL="1562061" algn="l" rtl="0" fontAlgn="base">
        <a:spcBef>
          <a:spcPct val="20000"/>
        </a:spcBef>
        <a:spcAft>
          <a:spcPct val="0"/>
        </a:spcAft>
        <a:defRPr sz="1600">
          <a:solidFill>
            <a:schemeClr val="tx1"/>
          </a:solidFill>
          <a:latin typeface="+mn-lt"/>
          <a:cs typeface="+mn-cs"/>
        </a:defRPr>
      </a:lvl7pPr>
      <a:lvl8pPr marL="2019250" algn="l" rtl="0" fontAlgn="base">
        <a:spcBef>
          <a:spcPct val="20000"/>
        </a:spcBef>
        <a:spcAft>
          <a:spcPct val="0"/>
        </a:spcAft>
        <a:defRPr sz="1600">
          <a:solidFill>
            <a:schemeClr val="tx1"/>
          </a:solidFill>
          <a:latin typeface="+mn-lt"/>
          <a:cs typeface="+mn-cs"/>
        </a:defRPr>
      </a:lvl8pPr>
      <a:lvl9pPr marL="2476438"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4035" name="AutoShape 3"/>
          <p:cNvSpPr>
            <a:spLocks noChangeArrowheads="1"/>
          </p:cNvSpPr>
          <p:nvPr/>
        </p:nvSpPr>
        <p:spPr bwMode="auto">
          <a:xfrm>
            <a:off x="239187" y="-157163"/>
            <a:ext cx="10365316"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4036" name="Rectangle 4"/>
          <p:cNvSpPr>
            <a:spLocks noGrp="1" noChangeArrowheads="1"/>
          </p:cNvSpPr>
          <p:nvPr>
            <p:ph type="title"/>
          </p:nvPr>
        </p:nvSpPr>
        <p:spPr bwMode="auto">
          <a:xfrm>
            <a:off x="719669" y="212730"/>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4037" name="Rectangle 5"/>
          <p:cNvSpPr>
            <a:spLocks noGrp="1" noChangeArrowheads="1"/>
          </p:cNvSpPr>
          <p:nvPr>
            <p:ph type="body" idx="1"/>
          </p:nvPr>
        </p:nvSpPr>
        <p:spPr bwMode="auto">
          <a:xfrm>
            <a:off x="719670"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4038" name="Rectangle 6"/>
          <p:cNvSpPr>
            <a:spLocks noGrp="1" noChangeArrowheads="1"/>
          </p:cNvSpPr>
          <p:nvPr>
            <p:ph type="sldNum" sz="quarter" idx="4"/>
          </p:nvPr>
        </p:nvSpPr>
        <p:spPr bwMode="auto">
          <a:xfrm>
            <a:off x="719667" y="6638930"/>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024A0751-95BA-41D9-A76E-07B9113939B2}" type="slidenum">
              <a:rPr lang="en-US" altLang="nl-NL"/>
              <a:pPr/>
              <a:t>‹nr.›</a:t>
            </a:fld>
            <a:r>
              <a:rPr lang="en-US" altLang="nl-NL"/>
              <a:t> • @titel@</a:t>
            </a:r>
          </a:p>
        </p:txBody>
      </p:sp>
      <p:sp>
        <p:nvSpPr>
          <p:cNvPr id="44040" name="Rectangle 8"/>
          <p:cNvSpPr>
            <a:spLocks noGrp="1" noChangeArrowheads="1"/>
          </p:cNvSpPr>
          <p:nvPr>
            <p:ph type="dt" sz="half" idx="2"/>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6ED28EA6-6346-4B43-92E0-E179DC044B0D}" type="datetimeFigureOut">
              <a:rPr lang="en-US" altLang="nl-NL"/>
              <a:pPr/>
              <a:t>11/25/2025</a:t>
            </a:fld>
            <a:endParaRPr lang="en-US" altLang="nl-NL"/>
          </a:p>
        </p:txBody>
      </p:sp>
    </p:spTree>
  </p:cSld>
  <p:clrMap bg1="lt1" tx1="dk1" bg2="lt2" tx2="dk2" accent1="accent1" accent2="accent2" accent3="accent3" accent4="accent4" accent5="accent5" accent6="accent6" hlink="hlink" folHlink="folHlink"/>
  <p:sldLayoutIdLst>
    <p:sldLayoutId id="2147483678"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Arial" charset="0"/>
          <a:cs typeface="Arial" charset="0"/>
        </a:defRPr>
      </a:lvl2pPr>
      <a:lvl3pPr algn="l" rtl="0" fontAlgn="base">
        <a:spcBef>
          <a:spcPct val="0"/>
        </a:spcBef>
        <a:spcAft>
          <a:spcPct val="0"/>
        </a:spcAft>
        <a:defRPr sz="2000" b="1">
          <a:solidFill>
            <a:schemeClr val="tx2"/>
          </a:solidFill>
          <a:latin typeface="Arial" charset="0"/>
          <a:cs typeface="Arial" charset="0"/>
        </a:defRPr>
      </a:lvl3pPr>
      <a:lvl4pPr algn="l" rtl="0" fontAlgn="base">
        <a:spcBef>
          <a:spcPct val="0"/>
        </a:spcBef>
        <a:spcAft>
          <a:spcPct val="0"/>
        </a:spcAft>
        <a:defRPr sz="2000" b="1">
          <a:solidFill>
            <a:schemeClr val="tx2"/>
          </a:solidFill>
          <a:latin typeface="Arial" charset="0"/>
          <a:cs typeface="Arial" charset="0"/>
        </a:defRPr>
      </a:lvl4pPr>
      <a:lvl5pPr algn="l" rtl="0" fontAlgn="base">
        <a:spcBef>
          <a:spcPct val="0"/>
        </a:spcBef>
        <a:spcAft>
          <a:spcPct val="0"/>
        </a:spcAft>
        <a:defRPr sz="2000" b="1">
          <a:solidFill>
            <a:schemeClr val="tx2"/>
          </a:solidFill>
          <a:latin typeface="Arial" charset="0"/>
          <a:cs typeface="Arial" charset="0"/>
        </a:defRPr>
      </a:lvl5pPr>
      <a:lvl6pPr marL="457189" algn="l" rtl="0" fontAlgn="base">
        <a:spcBef>
          <a:spcPct val="0"/>
        </a:spcBef>
        <a:spcAft>
          <a:spcPct val="0"/>
        </a:spcAft>
        <a:defRPr sz="2000" b="1">
          <a:solidFill>
            <a:schemeClr val="tx2"/>
          </a:solidFill>
          <a:latin typeface="Arial" charset="0"/>
          <a:cs typeface="Arial" charset="0"/>
        </a:defRPr>
      </a:lvl6pPr>
      <a:lvl7pPr marL="914377" algn="l" rtl="0" fontAlgn="base">
        <a:spcBef>
          <a:spcPct val="0"/>
        </a:spcBef>
        <a:spcAft>
          <a:spcPct val="0"/>
        </a:spcAft>
        <a:defRPr sz="2000" b="1">
          <a:solidFill>
            <a:schemeClr val="tx2"/>
          </a:solidFill>
          <a:latin typeface="Arial" charset="0"/>
          <a:cs typeface="Arial" charset="0"/>
        </a:defRPr>
      </a:lvl7pPr>
      <a:lvl8pPr marL="1371566" algn="l" rtl="0" fontAlgn="base">
        <a:spcBef>
          <a:spcPct val="0"/>
        </a:spcBef>
        <a:spcAft>
          <a:spcPct val="0"/>
        </a:spcAft>
        <a:defRPr sz="2000" b="1">
          <a:solidFill>
            <a:schemeClr val="tx2"/>
          </a:solidFill>
          <a:latin typeface="Arial" charset="0"/>
          <a:cs typeface="Arial" charset="0"/>
        </a:defRPr>
      </a:lvl8pPr>
      <a:lvl9pPr marL="1828754" algn="l" rtl="0" fontAlgn="base">
        <a:spcBef>
          <a:spcPct val="0"/>
        </a:spcBef>
        <a:spcAft>
          <a:spcPct val="0"/>
        </a:spcAft>
        <a:defRPr sz="2000" b="1">
          <a:solidFill>
            <a:schemeClr val="tx2"/>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0" indent="-179384" algn="l" rtl="0" fontAlgn="base">
        <a:spcBef>
          <a:spcPct val="20000"/>
        </a:spcBef>
        <a:spcAft>
          <a:spcPct val="0"/>
        </a:spcAft>
        <a:buChar char="•"/>
        <a:defRPr sz="2000">
          <a:solidFill>
            <a:schemeClr val="tx1"/>
          </a:solidFill>
          <a:latin typeface="+mn-lt"/>
          <a:cs typeface="+mn-cs"/>
        </a:defRPr>
      </a:lvl2pPr>
      <a:lvl3pPr marL="644509" indent="-174621" algn="l" rtl="0" fontAlgn="base">
        <a:spcBef>
          <a:spcPct val="20000"/>
        </a:spcBef>
        <a:spcAft>
          <a:spcPct val="0"/>
        </a:spcAft>
        <a:buChar char="•"/>
        <a:defRPr sz="1600">
          <a:solidFill>
            <a:schemeClr val="tx1"/>
          </a:solidFill>
          <a:latin typeface="+mn-lt"/>
          <a:cs typeface="+mn-cs"/>
        </a:defRPr>
      </a:lvl3pPr>
      <a:lvl4pPr marL="646097" algn="l" rtl="0" fontAlgn="base">
        <a:spcBef>
          <a:spcPct val="20000"/>
        </a:spcBef>
        <a:spcAft>
          <a:spcPct val="0"/>
        </a:spcAft>
        <a:defRPr sz="1600">
          <a:solidFill>
            <a:schemeClr val="tx1"/>
          </a:solidFill>
          <a:latin typeface="+mn-lt"/>
          <a:cs typeface="+mn-cs"/>
        </a:defRPr>
      </a:lvl4pPr>
      <a:lvl5pPr marL="647684" algn="l" rtl="0" fontAlgn="base">
        <a:spcBef>
          <a:spcPct val="20000"/>
        </a:spcBef>
        <a:spcAft>
          <a:spcPct val="0"/>
        </a:spcAft>
        <a:defRPr sz="1600">
          <a:solidFill>
            <a:schemeClr val="tx1"/>
          </a:solidFill>
          <a:latin typeface="+mn-lt"/>
          <a:cs typeface="+mn-cs"/>
        </a:defRPr>
      </a:lvl5pPr>
      <a:lvl6pPr marL="1104872" algn="l" rtl="0" fontAlgn="base">
        <a:spcBef>
          <a:spcPct val="20000"/>
        </a:spcBef>
        <a:spcAft>
          <a:spcPct val="0"/>
        </a:spcAft>
        <a:defRPr sz="1600">
          <a:solidFill>
            <a:schemeClr val="tx1"/>
          </a:solidFill>
          <a:latin typeface="+mn-lt"/>
          <a:cs typeface="+mn-cs"/>
        </a:defRPr>
      </a:lvl6pPr>
      <a:lvl7pPr marL="1562061" algn="l" rtl="0" fontAlgn="base">
        <a:spcBef>
          <a:spcPct val="20000"/>
        </a:spcBef>
        <a:spcAft>
          <a:spcPct val="0"/>
        </a:spcAft>
        <a:defRPr sz="1600">
          <a:solidFill>
            <a:schemeClr val="tx1"/>
          </a:solidFill>
          <a:latin typeface="+mn-lt"/>
          <a:cs typeface="+mn-cs"/>
        </a:defRPr>
      </a:lvl7pPr>
      <a:lvl8pPr marL="2019250" algn="l" rtl="0" fontAlgn="base">
        <a:spcBef>
          <a:spcPct val="20000"/>
        </a:spcBef>
        <a:spcAft>
          <a:spcPct val="0"/>
        </a:spcAft>
        <a:defRPr sz="1600">
          <a:solidFill>
            <a:schemeClr val="tx1"/>
          </a:solidFill>
          <a:latin typeface="+mn-lt"/>
          <a:cs typeface="+mn-cs"/>
        </a:defRPr>
      </a:lvl8pPr>
      <a:lvl9pPr marL="2476438"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239185" y="6567493"/>
            <a:ext cx="11707283"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6083" name="AutoShape 3"/>
          <p:cNvSpPr>
            <a:spLocks noChangeArrowheads="1"/>
          </p:cNvSpPr>
          <p:nvPr/>
        </p:nvSpPr>
        <p:spPr bwMode="auto">
          <a:xfrm>
            <a:off x="239187" y="-171450"/>
            <a:ext cx="10365316"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46084" name="Rectangle 4"/>
          <p:cNvSpPr>
            <a:spLocks noGrp="1" noChangeArrowheads="1"/>
          </p:cNvSpPr>
          <p:nvPr>
            <p:ph type="title"/>
          </p:nvPr>
        </p:nvSpPr>
        <p:spPr bwMode="auto">
          <a:xfrm>
            <a:off x="719669" y="212730"/>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6085" name="Rectangle 5"/>
          <p:cNvSpPr>
            <a:spLocks noGrp="1" noChangeArrowheads="1"/>
          </p:cNvSpPr>
          <p:nvPr>
            <p:ph type="body" idx="1"/>
          </p:nvPr>
        </p:nvSpPr>
        <p:spPr bwMode="auto">
          <a:xfrm>
            <a:off x="719670"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6086" name="Rectangle 6"/>
          <p:cNvSpPr>
            <a:spLocks noGrp="1" noChangeArrowheads="1"/>
          </p:cNvSpPr>
          <p:nvPr>
            <p:ph type="sldNum" sz="quarter" idx="4"/>
          </p:nvPr>
        </p:nvSpPr>
        <p:spPr bwMode="auto">
          <a:xfrm>
            <a:off x="719667" y="6638930"/>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159A8A08-46E7-47AE-8227-674114E612F4}" type="slidenum">
              <a:rPr lang="en-US" altLang="nl-NL"/>
              <a:pPr/>
              <a:t>‹nr.›</a:t>
            </a:fld>
            <a:r>
              <a:rPr lang="en-US" altLang="nl-NL"/>
              <a:t> • @titel@</a:t>
            </a:r>
          </a:p>
        </p:txBody>
      </p:sp>
      <p:pic>
        <p:nvPicPr>
          <p:cNvPr id="46087"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15654" y="142880"/>
            <a:ext cx="935567" cy="696913"/>
          </a:xfrm>
          <a:prstGeom prst="rect">
            <a:avLst/>
          </a:prstGeom>
          <a:noFill/>
          <a:extLst>
            <a:ext uri="{909E8E84-426E-40DD-AFC4-6F175D3DCCD1}">
              <a14:hiddenFill xmlns:a14="http://schemas.microsoft.com/office/drawing/2010/main">
                <a:solidFill>
                  <a:srgbClr val="FFFFFF"/>
                </a:solidFill>
              </a14:hiddenFill>
            </a:ext>
          </a:extLst>
        </p:spPr>
      </p:pic>
      <p:sp>
        <p:nvSpPr>
          <p:cNvPr id="46088" name="Rectangle 8"/>
          <p:cNvSpPr>
            <a:spLocks noGrp="1" noChangeArrowheads="1"/>
          </p:cNvSpPr>
          <p:nvPr>
            <p:ph type="dt" sz="half" idx="2"/>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9E5C8AA9-AAC4-4C8E-821A-90EDBD5A7343}" type="datetimeFigureOut">
              <a:rPr lang="en-US" altLang="nl-NL"/>
              <a:pPr/>
              <a:t>11/25/2025</a:t>
            </a:fld>
            <a:endParaRPr lang="en-US" altLang="nl-NL"/>
          </a:p>
        </p:txBody>
      </p:sp>
    </p:spTree>
  </p:cSld>
  <p:clrMap bg1="lt1" tx1="dk1" bg2="lt2" tx2="dk2" accent1="accent1" accent2="accent2" accent3="accent3" accent4="accent4" accent5="accent5" accent6="accent6" hlink="hlink" folHlink="folHlink"/>
  <p:sldLayoutIdLst>
    <p:sldLayoutId id="214748368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189" algn="l" rtl="0" fontAlgn="base">
        <a:spcBef>
          <a:spcPct val="0"/>
        </a:spcBef>
        <a:spcAft>
          <a:spcPct val="0"/>
        </a:spcAft>
        <a:defRPr sz="2000" b="1">
          <a:solidFill>
            <a:schemeClr val="tx1"/>
          </a:solidFill>
          <a:latin typeface="Arial" charset="0"/>
          <a:cs typeface="Arial" charset="0"/>
        </a:defRPr>
      </a:lvl6pPr>
      <a:lvl7pPr marL="914377" algn="l" rtl="0" fontAlgn="base">
        <a:spcBef>
          <a:spcPct val="0"/>
        </a:spcBef>
        <a:spcAft>
          <a:spcPct val="0"/>
        </a:spcAft>
        <a:defRPr sz="2000" b="1">
          <a:solidFill>
            <a:schemeClr val="tx1"/>
          </a:solidFill>
          <a:latin typeface="Arial" charset="0"/>
          <a:cs typeface="Arial" charset="0"/>
        </a:defRPr>
      </a:lvl7pPr>
      <a:lvl8pPr marL="1371566" algn="l" rtl="0" fontAlgn="base">
        <a:spcBef>
          <a:spcPct val="0"/>
        </a:spcBef>
        <a:spcAft>
          <a:spcPct val="0"/>
        </a:spcAft>
        <a:defRPr sz="2000" b="1">
          <a:solidFill>
            <a:schemeClr val="tx1"/>
          </a:solidFill>
          <a:latin typeface="Arial" charset="0"/>
          <a:cs typeface="Arial" charset="0"/>
        </a:defRPr>
      </a:lvl8pPr>
      <a:lvl9pPr marL="1828754"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0" indent="-179384" algn="l" rtl="0" fontAlgn="base">
        <a:spcBef>
          <a:spcPct val="20000"/>
        </a:spcBef>
        <a:spcAft>
          <a:spcPct val="0"/>
        </a:spcAft>
        <a:buChar char="•"/>
        <a:defRPr sz="2000">
          <a:solidFill>
            <a:schemeClr val="tx1"/>
          </a:solidFill>
          <a:latin typeface="+mn-lt"/>
          <a:cs typeface="+mn-cs"/>
        </a:defRPr>
      </a:lvl2pPr>
      <a:lvl3pPr marL="644509" indent="-174621" algn="l" rtl="0" fontAlgn="base">
        <a:spcBef>
          <a:spcPct val="20000"/>
        </a:spcBef>
        <a:spcAft>
          <a:spcPct val="0"/>
        </a:spcAft>
        <a:buChar char="•"/>
        <a:defRPr sz="1600">
          <a:solidFill>
            <a:schemeClr val="tx1"/>
          </a:solidFill>
          <a:latin typeface="+mn-lt"/>
          <a:cs typeface="+mn-cs"/>
        </a:defRPr>
      </a:lvl3pPr>
      <a:lvl4pPr marL="646097" algn="l" rtl="0" fontAlgn="base">
        <a:spcBef>
          <a:spcPct val="20000"/>
        </a:spcBef>
        <a:spcAft>
          <a:spcPct val="0"/>
        </a:spcAft>
        <a:defRPr sz="1600">
          <a:solidFill>
            <a:schemeClr val="tx1"/>
          </a:solidFill>
          <a:latin typeface="+mn-lt"/>
          <a:cs typeface="+mn-cs"/>
        </a:defRPr>
      </a:lvl4pPr>
      <a:lvl5pPr marL="647684" algn="l" rtl="0" fontAlgn="base">
        <a:spcBef>
          <a:spcPct val="20000"/>
        </a:spcBef>
        <a:spcAft>
          <a:spcPct val="0"/>
        </a:spcAft>
        <a:defRPr sz="1600">
          <a:solidFill>
            <a:schemeClr val="tx1"/>
          </a:solidFill>
          <a:latin typeface="+mn-lt"/>
          <a:cs typeface="+mn-cs"/>
        </a:defRPr>
      </a:lvl5pPr>
      <a:lvl6pPr marL="1104872" algn="l" rtl="0" fontAlgn="base">
        <a:spcBef>
          <a:spcPct val="20000"/>
        </a:spcBef>
        <a:spcAft>
          <a:spcPct val="0"/>
        </a:spcAft>
        <a:defRPr sz="1600">
          <a:solidFill>
            <a:schemeClr val="tx1"/>
          </a:solidFill>
          <a:latin typeface="+mn-lt"/>
          <a:cs typeface="+mn-cs"/>
        </a:defRPr>
      </a:lvl6pPr>
      <a:lvl7pPr marL="1562061" algn="l" rtl="0" fontAlgn="base">
        <a:spcBef>
          <a:spcPct val="20000"/>
        </a:spcBef>
        <a:spcAft>
          <a:spcPct val="0"/>
        </a:spcAft>
        <a:defRPr sz="1600">
          <a:solidFill>
            <a:schemeClr val="tx1"/>
          </a:solidFill>
          <a:latin typeface="+mn-lt"/>
          <a:cs typeface="+mn-cs"/>
        </a:defRPr>
      </a:lvl7pPr>
      <a:lvl8pPr marL="2019250" algn="l" rtl="0" fontAlgn="base">
        <a:spcBef>
          <a:spcPct val="20000"/>
        </a:spcBef>
        <a:spcAft>
          <a:spcPct val="0"/>
        </a:spcAft>
        <a:defRPr sz="1600">
          <a:solidFill>
            <a:schemeClr val="tx1"/>
          </a:solidFill>
          <a:latin typeface="+mn-lt"/>
          <a:cs typeface="+mn-cs"/>
        </a:defRPr>
      </a:lvl8pPr>
      <a:lvl9pPr marL="2476438"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39184" y="6567489"/>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59" name="AutoShape 3"/>
          <p:cNvSpPr>
            <a:spLocks noChangeArrowheads="1"/>
          </p:cNvSpPr>
          <p:nvPr/>
        </p:nvSpPr>
        <p:spPr bwMode="auto">
          <a:xfrm>
            <a:off x="239185" y="-157163"/>
            <a:ext cx="10365316"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60" name="Rectangle 4"/>
          <p:cNvSpPr>
            <a:spLocks noGrp="1" noChangeArrowheads="1"/>
          </p:cNvSpPr>
          <p:nvPr>
            <p:ph type="title"/>
          </p:nvPr>
        </p:nvSpPr>
        <p:spPr bwMode="auto">
          <a:xfrm>
            <a:off x="719667" y="212726"/>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719667"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719667" y="6638926"/>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pic>
        <p:nvPicPr>
          <p:cNvPr id="19463" name="Picture 7" descr="Movisie-logo-rgb-kleingebrui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15651" y="142876"/>
            <a:ext cx="935567" cy="696913"/>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Grp="1" noChangeArrowheads="1"/>
          </p:cNvSpPr>
          <p:nvPr>
            <p:ph type="dt" sz="half" idx="2"/>
          </p:nvPr>
        </p:nvSpPr>
        <p:spPr bwMode="auto">
          <a:xfrm>
            <a:off x="10267951" y="6638926"/>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11/25/2025</a:t>
            </a:fld>
            <a:endParaRPr lang="en-US" altLang="nl-NL"/>
          </a:p>
        </p:txBody>
      </p:sp>
    </p:spTree>
    <p:extLst>
      <p:ext uri="{BB962C8B-B14F-4D97-AF65-F5344CB8AC3E}">
        <p14:creationId xmlns:p14="http://schemas.microsoft.com/office/powerpoint/2010/main" val="40965895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5" indent="-179388" algn="l" rtl="0" eaLnBrk="1" fontAlgn="base" hangingPunct="1">
        <a:spcBef>
          <a:spcPct val="20000"/>
        </a:spcBef>
        <a:spcAft>
          <a:spcPct val="0"/>
        </a:spcAft>
        <a:buChar char="•"/>
        <a:defRPr sz="2000">
          <a:solidFill>
            <a:schemeClr val="tx1"/>
          </a:solidFill>
          <a:latin typeface="+mn-lt"/>
          <a:cs typeface="+mn-cs"/>
        </a:defRPr>
      </a:lvl2pPr>
      <a:lvl3pPr marL="644525" indent="-174625" algn="l" rtl="0" eaLnBrk="1" fontAlgn="base" hangingPunct="1">
        <a:spcBef>
          <a:spcPct val="20000"/>
        </a:spcBef>
        <a:spcAft>
          <a:spcPct val="0"/>
        </a:spcAft>
        <a:buChar char="•"/>
        <a:defRPr sz="1600">
          <a:solidFill>
            <a:schemeClr val="tx1"/>
          </a:solidFill>
          <a:latin typeface="+mn-lt"/>
          <a:cs typeface="+mn-cs"/>
        </a:defRPr>
      </a:lvl3pPr>
      <a:lvl4pPr marL="646113" algn="l" rtl="0" eaLnBrk="1" fontAlgn="base" hangingPunct="1">
        <a:spcBef>
          <a:spcPct val="20000"/>
        </a:spcBef>
        <a:spcAft>
          <a:spcPct val="0"/>
        </a:spcAft>
        <a:defRPr sz="1600">
          <a:solidFill>
            <a:schemeClr val="tx1"/>
          </a:solidFill>
          <a:latin typeface="+mn-lt"/>
          <a:cs typeface="+mn-cs"/>
        </a:defRPr>
      </a:lvl4pPr>
      <a:lvl5pPr marL="647700" algn="l" rtl="0" eaLnBrk="1" fontAlgn="base" hangingPunct="1">
        <a:spcBef>
          <a:spcPct val="20000"/>
        </a:spcBef>
        <a:spcAft>
          <a:spcPct val="0"/>
        </a:spcAft>
        <a:defRPr sz="1600">
          <a:solidFill>
            <a:schemeClr val="tx1"/>
          </a:solidFill>
          <a:latin typeface="+mn-lt"/>
          <a:cs typeface="+mn-cs"/>
        </a:defRPr>
      </a:lvl5pPr>
      <a:lvl6pPr marL="1104900" algn="l" rtl="0" eaLnBrk="1" fontAlgn="base" hangingPunct="1">
        <a:spcBef>
          <a:spcPct val="20000"/>
        </a:spcBef>
        <a:spcAft>
          <a:spcPct val="0"/>
        </a:spcAft>
        <a:defRPr sz="1600">
          <a:solidFill>
            <a:schemeClr val="tx1"/>
          </a:solidFill>
          <a:latin typeface="+mn-lt"/>
          <a:cs typeface="+mn-cs"/>
        </a:defRPr>
      </a:lvl6pPr>
      <a:lvl7pPr marL="1562100" algn="l" rtl="0" eaLnBrk="1" fontAlgn="base" hangingPunct="1">
        <a:spcBef>
          <a:spcPct val="20000"/>
        </a:spcBef>
        <a:spcAft>
          <a:spcPct val="0"/>
        </a:spcAft>
        <a:defRPr sz="1600">
          <a:solidFill>
            <a:schemeClr val="tx1"/>
          </a:solidFill>
          <a:latin typeface="+mn-lt"/>
          <a:cs typeface="+mn-cs"/>
        </a:defRPr>
      </a:lvl7pPr>
      <a:lvl8pPr marL="2019300" algn="l" rtl="0" eaLnBrk="1" fontAlgn="base" hangingPunct="1">
        <a:spcBef>
          <a:spcPct val="20000"/>
        </a:spcBef>
        <a:spcAft>
          <a:spcPct val="0"/>
        </a:spcAft>
        <a:defRPr sz="1600">
          <a:solidFill>
            <a:schemeClr val="tx1"/>
          </a:solidFill>
          <a:latin typeface="+mn-lt"/>
          <a:cs typeface="+mn-cs"/>
        </a:defRPr>
      </a:lvl8pPr>
      <a:lvl9pPr marL="2476500"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39185" y="6567493"/>
            <a:ext cx="11707283"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59" name="AutoShape 3"/>
          <p:cNvSpPr>
            <a:spLocks noChangeArrowheads="1"/>
          </p:cNvSpPr>
          <p:nvPr/>
        </p:nvSpPr>
        <p:spPr bwMode="auto">
          <a:xfrm>
            <a:off x="239187" y="-157163"/>
            <a:ext cx="10365316"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600"/>
          </a:p>
        </p:txBody>
      </p:sp>
      <p:sp>
        <p:nvSpPr>
          <p:cNvPr id="19460" name="Rectangle 4"/>
          <p:cNvSpPr>
            <a:spLocks noGrp="1" noChangeArrowheads="1"/>
          </p:cNvSpPr>
          <p:nvPr>
            <p:ph type="title"/>
          </p:nvPr>
        </p:nvSpPr>
        <p:spPr bwMode="auto">
          <a:xfrm>
            <a:off x="719669" y="212730"/>
            <a:ext cx="9645651"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719670" y="1196975"/>
            <a:ext cx="1098761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719667" y="6638930"/>
            <a:ext cx="9408584"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sp>
        <p:nvSpPr>
          <p:cNvPr id="19464" name="Rectangle 8"/>
          <p:cNvSpPr>
            <a:spLocks noGrp="1" noChangeArrowheads="1"/>
          </p:cNvSpPr>
          <p:nvPr>
            <p:ph type="dt" sz="half" idx="2"/>
          </p:nvPr>
        </p:nvSpPr>
        <p:spPr bwMode="auto">
          <a:xfrm>
            <a:off x="10267952" y="6638930"/>
            <a:ext cx="143933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11/25/2025</a:t>
            </a:fld>
            <a:endParaRPr lang="en-US" altLang="nl-NL"/>
          </a:p>
        </p:txBody>
      </p:sp>
      <p:pic>
        <p:nvPicPr>
          <p:cNvPr id="9" name="Afbeelding 8">
            <a:extLst>
              <a:ext uri="{FF2B5EF4-FFF2-40B4-BE49-F238E27FC236}">
                <a16:creationId xmlns:a16="http://schemas.microsoft.com/office/drawing/2014/main" id="{AD11028B-18CB-422B-91ED-E3D9816FAF3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45802" y="157953"/>
            <a:ext cx="952838" cy="947743"/>
          </a:xfrm>
          <a:prstGeom prst="rect">
            <a:avLst/>
          </a:prstGeom>
        </p:spPr>
      </p:pic>
    </p:spTree>
    <p:extLst>
      <p:ext uri="{BB962C8B-B14F-4D97-AF65-F5344CB8AC3E}">
        <p14:creationId xmlns:p14="http://schemas.microsoft.com/office/powerpoint/2010/main" val="160267123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189" algn="l" rtl="0" eaLnBrk="1" fontAlgn="base" hangingPunct="1">
        <a:spcBef>
          <a:spcPct val="0"/>
        </a:spcBef>
        <a:spcAft>
          <a:spcPct val="0"/>
        </a:spcAft>
        <a:defRPr sz="2000" b="1">
          <a:solidFill>
            <a:schemeClr val="tx2"/>
          </a:solidFill>
          <a:latin typeface="Arial" charset="0"/>
          <a:cs typeface="Arial" charset="0"/>
        </a:defRPr>
      </a:lvl6pPr>
      <a:lvl7pPr marL="914377" algn="l" rtl="0" eaLnBrk="1" fontAlgn="base" hangingPunct="1">
        <a:spcBef>
          <a:spcPct val="0"/>
        </a:spcBef>
        <a:spcAft>
          <a:spcPct val="0"/>
        </a:spcAft>
        <a:defRPr sz="2000" b="1">
          <a:solidFill>
            <a:schemeClr val="tx2"/>
          </a:solidFill>
          <a:latin typeface="Arial" charset="0"/>
          <a:cs typeface="Arial" charset="0"/>
        </a:defRPr>
      </a:lvl7pPr>
      <a:lvl8pPr marL="1371566" algn="l" rtl="0" eaLnBrk="1" fontAlgn="base" hangingPunct="1">
        <a:spcBef>
          <a:spcPct val="0"/>
        </a:spcBef>
        <a:spcAft>
          <a:spcPct val="0"/>
        </a:spcAft>
        <a:defRPr sz="2000" b="1">
          <a:solidFill>
            <a:schemeClr val="tx2"/>
          </a:solidFill>
          <a:latin typeface="Arial" charset="0"/>
          <a:cs typeface="Arial" charset="0"/>
        </a:defRPr>
      </a:lvl8pPr>
      <a:lvl9pPr marL="1828754"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0" indent="-179384" algn="l" rtl="0" eaLnBrk="1" fontAlgn="base" hangingPunct="1">
        <a:spcBef>
          <a:spcPct val="20000"/>
        </a:spcBef>
        <a:spcAft>
          <a:spcPct val="0"/>
        </a:spcAft>
        <a:buChar char="•"/>
        <a:defRPr sz="2000">
          <a:solidFill>
            <a:schemeClr val="tx1"/>
          </a:solidFill>
          <a:latin typeface="+mn-lt"/>
          <a:cs typeface="+mn-cs"/>
        </a:defRPr>
      </a:lvl2pPr>
      <a:lvl3pPr marL="644509" indent="-174621" algn="l" rtl="0" eaLnBrk="1" fontAlgn="base" hangingPunct="1">
        <a:spcBef>
          <a:spcPct val="20000"/>
        </a:spcBef>
        <a:spcAft>
          <a:spcPct val="0"/>
        </a:spcAft>
        <a:buChar char="•"/>
        <a:defRPr sz="1600">
          <a:solidFill>
            <a:schemeClr val="tx1"/>
          </a:solidFill>
          <a:latin typeface="+mn-lt"/>
          <a:cs typeface="+mn-cs"/>
        </a:defRPr>
      </a:lvl3pPr>
      <a:lvl4pPr marL="646097" algn="l" rtl="0" eaLnBrk="1" fontAlgn="base" hangingPunct="1">
        <a:spcBef>
          <a:spcPct val="20000"/>
        </a:spcBef>
        <a:spcAft>
          <a:spcPct val="0"/>
        </a:spcAft>
        <a:defRPr sz="1600">
          <a:solidFill>
            <a:schemeClr val="tx1"/>
          </a:solidFill>
          <a:latin typeface="+mn-lt"/>
          <a:cs typeface="+mn-cs"/>
        </a:defRPr>
      </a:lvl4pPr>
      <a:lvl5pPr marL="647684" algn="l" rtl="0" eaLnBrk="1" fontAlgn="base" hangingPunct="1">
        <a:spcBef>
          <a:spcPct val="20000"/>
        </a:spcBef>
        <a:spcAft>
          <a:spcPct val="0"/>
        </a:spcAft>
        <a:defRPr sz="1600">
          <a:solidFill>
            <a:schemeClr val="tx1"/>
          </a:solidFill>
          <a:latin typeface="+mn-lt"/>
          <a:cs typeface="+mn-cs"/>
        </a:defRPr>
      </a:lvl5pPr>
      <a:lvl6pPr marL="1104872" algn="l" rtl="0" eaLnBrk="1" fontAlgn="base" hangingPunct="1">
        <a:spcBef>
          <a:spcPct val="20000"/>
        </a:spcBef>
        <a:spcAft>
          <a:spcPct val="0"/>
        </a:spcAft>
        <a:defRPr sz="1600">
          <a:solidFill>
            <a:schemeClr val="tx1"/>
          </a:solidFill>
          <a:latin typeface="+mn-lt"/>
          <a:cs typeface="+mn-cs"/>
        </a:defRPr>
      </a:lvl6pPr>
      <a:lvl7pPr marL="1562061" algn="l" rtl="0" eaLnBrk="1" fontAlgn="base" hangingPunct="1">
        <a:spcBef>
          <a:spcPct val="20000"/>
        </a:spcBef>
        <a:spcAft>
          <a:spcPct val="0"/>
        </a:spcAft>
        <a:defRPr sz="1600">
          <a:solidFill>
            <a:schemeClr val="tx1"/>
          </a:solidFill>
          <a:latin typeface="+mn-lt"/>
          <a:cs typeface="+mn-cs"/>
        </a:defRPr>
      </a:lvl7pPr>
      <a:lvl8pPr marL="2019250" algn="l" rtl="0" eaLnBrk="1" fontAlgn="base" hangingPunct="1">
        <a:spcBef>
          <a:spcPct val="20000"/>
        </a:spcBef>
        <a:spcAft>
          <a:spcPct val="0"/>
        </a:spcAft>
        <a:defRPr sz="1600">
          <a:solidFill>
            <a:schemeClr val="tx1"/>
          </a:solidFill>
          <a:latin typeface="+mn-lt"/>
          <a:cs typeface="+mn-cs"/>
        </a:defRPr>
      </a:lvl8pPr>
      <a:lvl9pPr marL="2476438"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hyperlink" Target="mailto:J.Dermaux@movisie.nl" TargetMode="External"/><Relationship Id="rId2" Type="http://schemas.openxmlformats.org/officeDocument/2006/relationships/hyperlink" Target="mailto:s.verweij@movisie.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overheid.nl/documenten/5a92918b-0fab-4998-bd42-9488e0911de0/fil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ovisie.nl/artikel/gesprekskaarten-helpen-om-samenwerking-wijk-bespreekbaar-te-mak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ctrTitle"/>
          </p:nvPr>
        </p:nvSpPr>
        <p:spPr/>
        <p:txBody>
          <a:bodyPr/>
          <a:lstStyle/>
          <a:p>
            <a:r>
              <a:rPr lang="nl-NL" altLang="nl-NL" dirty="0"/>
              <a:t>Verbinden met inwoner, wijk </a:t>
            </a:r>
            <a:r>
              <a:rPr lang="nl-NL" altLang="nl-NL"/>
              <a:t>en </a:t>
            </a:r>
            <a:r>
              <a:rPr lang="nl-NL" altLang="nl-NL" dirty="0"/>
              <a:t>professionals</a:t>
            </a:r>
            <a:endParaRPr lang="nl-NL" altLang="nl-NL"/>
          </a:p>
        </p:txBody>
      </p:sp>
      <p:sp>
        <p:nvSpPr>
          <p:cNvPr id="3080" name="Rectangle 8"/>
          <p:cNvSpPr>
            <a:spLocks noGrp="1" noChangeArrowheads="1"/>
          </p:cNvSpPr>
          <p:nvPr>
            <p:ph type="subTitle" idx="1"/>
          </p:nvPr>
        </p:nvSpPr>
        <p:spPr/>
        <p:txBody>
          <a:bodyPr/>
          <a:lstStyle/>
          <a:p>
            <a:r>
              <a:rPr lang="nl-NL" altLang="nl-NL" sz="2400"/>
              <a:t>Workshop ROS Friesland</a:t>
            </a:r>
            <a:r>
              <a:rPr lang="nl-NL" altLang="nl-NL" sz="2400" dirty="0"/>
              <a:t>,</a:t>
            </a:r>
            <a:r>
              <a:rPr lang="nl-NL" altLang="nl-NL" sz="2400"/>
              <a:t> 18 november 2025 </a:t>
            </a:r>
          </a:p>
        </p:txBody>
      </p:sp>
      <p:pic>
        <p:nvPicPr>
          <p:cNvPr id="7" name="Afbeelding 6" descr="Afbeelding met persoon, buitenshuis, vasthouden, hand&#10;&#10;Automatisch gegenereerde beschrijving">
            <a:extLst>
              <a:ext uri="{FF2B5EF4-FFF2-40B4-BE49-F238E27FC236}">
                <a16:creationId xmlns:a16="http://schemas.microsoft.com/office/drawing/2014/main" id="{ACB8F47C-E2F1-1515-F534-4FFED65DA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484784"/>
            <a:ext cx="11751705" cy="4896544"/>
          </a:xfrm>
          <a:prstGeom prst="rect">
            <a:avLst/>
          </a:prstGeom>
        </p:spPr>
      </p:pic>
    </p:spTree>
    <p:custDataLst>
      <p:tags r:id="rId1"/>
    </p:custDataLst>
    <p:extLst>
      <p:ext uri="{BB962C8B-B14F-4D97-AF65-F5344CB8AC3E}">
        <p14:creationId xmlns:p14="http://schemas.microsoft.com/office/powerpoint/2010/main" val="373338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46AC1-7682-416E-26C8-43981151E63E}"/>
              </a:ext>
            </a:extLst>
          </p:cNvPr>
          <p:cNvSpPr>
            <a:spLocks noGrp="1"/>
          </p:cNvSpPr>
          <p:nvPr>
            <p:ph type="title"/>
          </p:nvPr>
        </p:nvSpPr>
        <p:spPr/>
        <p:txBody>
          <a:bodyPr/>
          <a:lstStyle/>
          <a:p>
            <a:r>
              <a:rPr lang="nl-NL" dirty="0"/>
              <a:t>Gesprekskaarten </a:t>
            </a:r>
            <a:r>
              <a:rPr lang="nl-NL"/>
              <a:t>samenwerken in de wijk</a:t>
            </a:r>
            <a:r>
              <a:rPr lang="nl-NL" dirty="0"/>
              <a:t>: hoe te gebruiken?</a:t>
            </a:r>
            <a:endParaRPr lang="nl-NL"/>
          </a:p>
        </p:txBody>
      </p:sp>
      <p:graphicFrame>
        <p:nvGraphicFramePr>
          <p:cNvPr id="8" name="Rectangle 3">
            <a:extLst>
              <a:ext uri="{FF2B5EF4-FFF2-40B4-BE49-F238E27FC236}">
                <a16:creationId xmlns:a16="http://schemas.microsoft.com/office/drawing/2014/main" id="{3A9627CD-6CBE-8B41-563F-254A90B241BB}"/>
              </a:ext>
            </a:extLst>
          </p:cNvPr>
          <p:cNvGraphicFramePr>
            <a:graphicFrameLocks noGrp="1"/>
          </p:cNvGraphicFramePr>
          <p:nvPr>
            <p:ph sz="half" idx="1"/>
            <p:extLst>
              <p:ext uri="{D42A27DB-BD31-4B8C-83A1-F6EECF244321}">
                <p14:modId xmlns:p14="http://schemas.microsoft.com/office/powerpoint/2010/main" val="3131658782"/>
              </p:ext>
            </p:extLst>
          </p:nvPr>
        </p:nvGraphicFramePr>
        <p:xfrm>
          <a:off x="1847528" y="980729"/>
          <a:ext cx="8352928" cy="5592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8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52AF-CE29-4567-8F79-9BB745CA428E}"/>
              </a:ext>
            </a:extLst>
          </p:cNvPr>
          <p:cNvSpPr>
            <a:spLocks noGrp="1"/>
          </p:cNvSpPr>
          <p:nvPr>
            <p:ph type="title"/>
          </p:nvPr>
        </p:nvSpPr>
        <p:spPr/>
        <p:txBody>
          <a:bodyPr/>
          <a:lstStyle/>
          <a:p>
            <a:r>
              <a:rPr lang="nl-NL"/>
              <a:t>Afronding</a:t>
            </a:r>
          </a:p>
        </p:txBody>
      </p:sp>
      <p:sp>
        <p:nvSpPr>
          <p:cNvPr id="3" name="Tijdelijke aanduiding voor inhoud 2">
            <a:extLst>
              <a:ext uri="{FF2B5EF4-FFF2-40B4-BE49-F238E27FC236}">
                <a16:creationId xmlns:a16="http://schemas.microsoft.com/office/drawing/2014/main" id="{9E16572D-CAD3-4213-B649-F33375348E85}"/>
              </a:ext>
            </a:extLst>
          </p:cNvPr>
          <p:cNvSpPr>
            <a:spLocks noGrp="1"/>
          </p:cNvSpPr>
          <p:nvPr>
            <p:ph sz="half" idx="1"/>
          </p:nvPr>
        </p:nvSpPr>
        <p:spPr>
          <a:xfrm>
            <a:off x="2063750" y="1196974"/>
            <a:ext cx="7992690" cy="5040338"/>
          </a:xfrm>
        </p:spPr>
        <p:txBody>
          <a:bodyPr/>
          <a:lstStyle/>
          <a:p>
            <a:endParaRPr lang="nl-NL"/>
          </a:p>
          <a:p>
            <a:pPr marL="457200" indent="-457200">
              <a:buFont typeface="+mj-lt"/>
              <a:buAutoNum type="arabicPeriod"/>
            </a:pPr>
            <a:endParaRPr lang="nl-NL"/>
          </a:p>
          <a:p>
            <a:endParaRPr lang="nl-NL"/>
          </a:p>
        </p:txBody>
      </p:sp>
      <p:sp>
        <p:nvSpPr>
          <p:cNvPr id="4" name="Rechthoek: afgeronde hoeken 3">
            <a:extLst>
              <a:ext uri="{FF2B5EF4-FFF2-40B4-BE49-F238E27FC236}">
                <a16:creationId xmlns:a16="http://schemas.microsoft.com/office/drawing/2014/main" id="{9B4730DF-1140-A901-66E3-18CCDBD7701D}"/>
              </a:ext>
            </a:extLst>
          </p:cNvPr>
          <p:cNvSpPr/>
          <p:nvPr/>
        </p:nvSpPr>
        <p:spPr>
          <a:xfrm>
            <a:off x="1422137" y="2076190"/>
            <a:ext cx="8240713" cy="175088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nl-NL"/>
              <a:t>		</a:t>
            </a:r>
          </a:p>
          <a:p>
            <a:r>
              <a:rPr lang="nl-NL"/>
              <a:t>		Wat is voor jou de belangrijkste 			uitkomst van vandaag?</a:t>
            </a:r>
          </a:p>
        </p:txBody>
      </p:sp>
      <p:sp>
        <p:nvSpPr>
          <p:cNvPr id="5" name="Rechthoek 4" descr="Hart">
            <a:extLst>
              <a:ext uri="{FF2B5EF4-FFF2-40B4-BE49-F238E27FC236}">
                <a16:creationId xmlns:a16="http://schemas.microsoft.com/office/drawing/2014/main" id="{4BBAD4BD-8548-06FE-6BD8-BC5B8D74D245}"/>
              </a:ext>
            </a:extLst>
          </p:cNvPr>
          <p:cNvSpPr/>
          <p:nvPr/>
        </p:nvSpPr>
        <p:spPr>
          <a:xfrm>
            <a:off x="2423593" y="2543108"/>
            <a:ext cx="817045" cy="8170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105045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EF051-E28C-05F0-836B-8A4FDCFB5F7E}"/>
              </a:ext>
            </a:extLst>
          </p:cNvPr>
          <p:cNvSpPr>
            <a:spLocks noGrp="1"/>
          </p:cNvSpPr>
          <p:nvPr>
            <p:ph type="title"/>
          </p:nvPr>
        </p:nvSpPr>
        <p:spPr/>
        <p:txBody>
          <a:bodyPr/>
          <a:lstStyle/>
          <a:p>
            <a:r>
              <a:rPr lang="nl-NL"/>
              <a:t>Bedankt!</a:t>
            </a:r>
          </a:p>
        </p:txBody>
      </p:sp>
      <p:sp>
        <p:nvSpPr>
          <p:cNvPr id="4" name="Rechthoek: afgeronde hoeken 3">
            <a:extLst>
              <a:ext uri="{FF2B5EF4-FFF2-40B4-BE49-F238E27FC236}">
                <a16:creationId xmlns:a16="http://schemas.microsoft.com/office/drawing/2014/main" id="{F271C3EE-CA3F-D9FC-DDA3-70C15F878EB7}"/>
              </a:ext>
            </a:extLst>
          </p:cNvPr>
          <p:cNvSpPr/>
          <p:nvPr/>
        </p:nvSpPr>
        <p:spPr>
          <a:xfrm>
            <a:off x="623392" y="1268760"/>
            <a:ext cx="4797533" cy="4572508"/>
          </a:xfrm>
          <a:prstGeom prst="roundRect">
            <a:avLst>
              <a:gd name="adj" fmla="val 10000"/>
            </a:avLst>
          </a:prstGeom>
          <a:solidFill>
            <a:schemeClr val="accent4">
              <a:lumMod val="10000"/>
              <a:lumOff val="9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defPPr>
              <a:defRPr lang="en-US"/>
            </a:defPPr>
            <a:lvl1pPr algn="l" rtl="0" fontAlgn="base">
              <a:spcBef>
                <a:spcPct val="0"/>
              </a:spcBef>
              <a:spcAft>
                <a:spcPct val="0"/>
              </a:spcAft>
              <a:defRPr sz="2600" b="1"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sz="2600" b="1"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sz="2600" b="1"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sz="2600" b="1"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sz="2600" b="1" kern="1200">
                <a:solidFill>
                  <a:schemeClr val="dk1">
                    <a:hueOff val="0"/>
                    <a:satOff val="0"/>
                    <a:lumOff val="0"/>
                    <a:alphaOff val="0"/>
                  </a:schemeClr>
                </a:solidFill>
                <a:latin typeface="+mn-lt"/>
                <a:ea typeface="+mn-ea"/>
                <a:cs typeface="+mn-cs"/>
              </a:defRPr>
            </a:lvl5pPr>
            <a:lvl6pPr marL="2286000" algn="l" defTabSz="914400" rtl="0" eaLnBrk="1" latinLnBrk="0" hangingPunct="1">
              <a:defRPr sz="2600" b="1" kern="1200">
                <a:solidFill>
                  <a:schemeClr val="dk1">
                    <a:hueOff val="0"/>
                    <a:satOff val="0"/>
                    <a:lumOff val="0"/>
                    <a:alphaOff val="0"/>
                  </a:schemeClr>
                </a:solidFill>
                <a:latin typeface="+mn-lt"/>
                <a:ea typeface="+mn-ea"/>
                <a:cs typeface="+mn-cs"/>
              </a:defRPr>
            </a:lvl6pPr>
            <a:lvl7pPr marL="2743200" algn="l" defTabSz="914400" rtl="0" eaLnBrk="1" latinLnBrk="0" hangingPunct="1">
              <a:defRPr sz="2600" b="1" kern="1200">
                <a:solidFill>
                  <a:schemeClr val="dk1">
                    <a:hueOff val="0"/>
                    <a:satOff val="0"/>
                    <a:lumOff val="0"/>
                    <a:alphaOff val="0"/>
                  </a:schemeClr>
                </a:solidFill>
                <a:latin typeface="+mn-lt"/>
                <a:ea typeface="+mn-ea"/>
                <a:cs typeface="+mn-cs"/>
              </a:defRPr>
            </a:lvl7pPr>
            <a:lvl8pPr marL="3200400" algn="l" defTabSz="914400" rtl="0" eaLnBrk="1" latinLnBrk="0" hangingPunct="1">
              <a:defRPr sz="2600" b="1" kern="1200">
                <a:solidFill>
                  <a:schemeClr val="dk1">
                    <a:hueOff val="0"/>
                    <a:satOff val="0"/>
                    <a:lumOff val="0"/>
                    <a:alphaOff val="0"/>
                  </a:schemeClr>
                </a:solidFill>
                <a:latin typeface="+mn-lt"/>
                <a:ea typeface="+mn-ea"/>
                <a:cs typeface="+mn-cs"/>
              </a:defRPr>
            </a:lvl8pPr>
            <a:lvl9pPr marL="3657600" algn="l" defTabSz="914400" rtl="0" eaLnBrk="1" latinLnBrk="0" hangingPunct="1">
              <a:defRPr sz="2600" b="1" kern="1200">
                <a:solidFill>
                  <a:schemeClr val="dk1">
                    <a:hueOff val="0"/>
                    <a:satOff val="0"/>
                    <a:lumOff val="0"/>
                    <a:alphaOff val="0"/>
                  </a:schemeClr>
                </a:solidFill>
                <a:latin typeface="+mn-lt"/>
                <a:ea typeface="+mn-ea"/>
                <a:cs typeface="+mn-cs"/>
              </a:defRPr>
            </a:lvl9pPr>
          </a:lstStyle>
          <a:p>
            <a:pPr marL="1587" lvl="1"/>
            <a:r>
              <a:rPr lang="nl-NL" altLang="nl-NL" sz="2800">
                <a:solidFill>
                  <a:srgbClr val="002060"/>
                </a:solidFill>
              </a:rPr>
              <a:t>Meer weten?</a:t>
            </a:r>
          </a:p>
          <a:p>
            <a:pPr marL="1587" lvl="1"/>
            <a:endParaRPr lang="nl-NL" altLang="nl-NL" sz="2800">
              <a:solidFill>
                <a:srgbClr val="002060"/>
              </a:solidFill>
            </a:endParaRPr>
          </a:p>
          <a:p>
            <a:pPr marL="1587" lvl="1"/>
            <a:r>
              <a:rPr lang="nl-NL" altLang="nl-NL" sz="2800" b="0">
                <a:solidFill>
                  <a:srgbClr val="002060"/>
                </a:solidFill>
              </a:rPr>
              <a:t>Sanneke Verweij		</a:t>
            </a:r>
          </a:p>
          <a:p>
            <a:pPr marL="1587" lvl="1"/>
            <a:r>
              <a:rPr lang="fr-FR" sz="2800" b="0" u="sng">
                <a:solidFill>
                  <a:srgbClr val="0563C1"/>
                </a:solidFill>
                <a:effectLst/>
                <a:latin typeface="Arial" panose="020B0604020202020204" pitchFamily="34" charset="0"/>
                <a:ea typeface="Calibri" panose="020F0502020204030204" pitchFamily="34" charset="0"/>
                <a:hlinkClick r:id="rId2"/>
              </a:rPr>
              <a:t>s.verweij@movisie.nl</a:t>
            </a:r>
            <a:r>
              <a:rPr lang="fr-FR" sz="2800" b="0" u="sng">
                <a:solidFill>
                  <a:srgbClr val="0563C1"/>
                </a:solidFill>
                <a:effectLst/>
                <a:latin typeface="Arial" panose="020B0604020202020204" pitchFamily="34" charset="0"/>
                <a:ea typeface="Calibri" panose="020F0502020204030204" pitchFamily="34" charset="0"/>
              </a:rPr>
              <a:t>             </a:t>
            </a:r>
            <a:endParaRPr lang="nl-NL" sz="2800" b="0" u="sng">
              <a:solidFill>
                <a:srgbClr val="002060"/>
              </a:solidFill>
              <a:effectLst/>
              <a:latin typeface="Arial" panose="020B0604020202020204" pitchFamily="34" charset="0"/>
              <a:ea typeface="Calibri" panose="020F0502020204030204" pitchFamily="34" charset="0"/>
            </a:endParaRPr>
          </a:p>
          <a:p>
            <a:pPr marL="1587" lvl="1"/>
            <a:r>
              <a:rPr lang="fr-FR" sz="2800" b="0">
                <a:solidFill>
                  <a:srgbClr val="000080"/>
                </a:solidFill>
                <a:effectLst/>
                <a:latin typeface="Arial" panose="020B0604020202020204" pitchFamily="34" charset="0"/>
                <a:ea typeface="Calibri" panose="020F0502020204030204" pitchFamily="34" charset="0"/>
              </a:rPr>
              <a:t>06 -</a:t>
            </a:r>
            <a:r>
              <a:rPr lang="fr-FR" sz="2800" b="0" cap="small">
                <a:solidFill>
                  <a:srgbClr val="000080"/>
                </a:solidFill>
                <a:effectLst/>
                <a:latin typeface="Arial" panose="020B0604020202020204" pitchFamily="34" charset="0"/>
                <a:ea typeface="Calibri" panose="020F0502020204030204" pitchFamily="34" charset="0"/>
              </a:rPr>
              <a:t> 55440629</a:t>
            </a:r>
            <a:r>
              <a:rPr lang="nl-NL" altLang="nl-NL" sz="2800" b="0">
                <a:solidFill>
                  <a:srgbClr val="002060"/>
                </a:solidFill>
              </a:rPr>
              <a:t>	</a:t>
            </a:r>
          </a:p>
          <a:p>
            <a:pPr marL="1587" lvl="1"/>
            <a:endParaRPr lang="nl-NL" altLang="nl-NL" sz="2800" b="0">
              <a:solidFill>
                <a:srgbClr val="002060"/>
              </a:solidFill>
            </a:endParaRPr>
          </a:p>
          <a:p>
            <a:pPr marL="1587" lvl="1"/>
            <a:r>
              <a:rPr lang="nl-NL" altLang="nl-NL" sz="2800" b="0">
                <a:solidFill>
                  <a:srgbClr val="002060"/>
                </a:solidFill>
              </a:rPr>
              <a:t>Jolinde Dermaux</a:t>
            </a:r>
          </a:p>
          <a:p>
            <a:pPr marL="1587" lvl="1"/>
            <a:r>
              <a:rPr lang="nl-NL" altLang="nl-NL" sz="2800" b="0">
                <a:solidFill>
                  <a:srgbClr val="002060"/>
                </a:solidFill>
                <a:hlinkClick r:id="rId3"/>
              </a:rPr>
              <a:t>J.Dermaux@movisie.nl</a:t>
            </a:r>
            <a:endParaRPr lang="nl-NL" altLang="nl-NL" sz="2800" b="0">
              <a:solidFill>
                <a:srgbClr val="002060"/>
              </a:solidFill>
            </a:endParaRPr>
          </a:p>
          <a:p>
            <a:pPr marL="1587" lvl="1"/>
            <a:r>
              <a:rPr lang="nl-NL" altLang="nl-NL" sz="2800" b="0">
                <a:solidFill>
                  <a:srgbClr val="002060"/>
                </a:solidFill>
              </a:rPr>
              <a:t>06-29435717</a:t>
            </a:r>
          </a:p>
          <a:p>
            <a:pPr marL="1587" lvl="1"/>
            <a:r>
              <a:rPr lang="nl-NL" altLang="nl-NL" sz="2800" b="0">
                <a:solidFill>
                  <a:srgbClr val="002060"/>
                </a:solidFill>
              </a:rPr>
              <a:t>		</a:t>
            </a:r>
            <a:endParaRPr lang="nl-NL" altLang="nl-NL" sz="2800" b="0"/>
          </a:p>
        </p:txBody>
      </p:sp>
    </p:spTree>
    <p:extLst>
      <p:ext uri="{BB962C8B-B14F-4D97-AF65-F5344CB8AC3E}">
        <p14:creationId xmlns:p14="http://schemas.microsoft.com/office/powerpoint/2010/main" val="428268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7C151-32C6-8A23-45D7-D47ECFF014DA}"/>
              </a:ext>
            </a:extLst>
          </p:cNvPr>
          <p:cNvSpPr>
            <a:spLocks noGrp="1"/>
          </p:cNvSpPr>
          <p:nvPr>
            <p:ph type="title"/>
          </p:nvPr>
        </p:nvSpPr>
        <p:spPr/>
        <p:txBody>
          <a:bodyPr/>
          <a:lstStyle/>
          <a:p>
            <a:r>
              <a:rPr lang="nl-NL"/>
              <a:t>Hechte wijkverbanden</a:t>
            </a:r>
          </a:p>
        </p:txBody>
      </p:sp>
      <p:sp>
        <p:nvSpPr>
          <p:cNvPr id="3" name="Tijdelijke aanduiding voor inhoud 2">
            <a:extLst>
              <a:ext uri="{FF2B5EF4-FFF2-40B4-BE49-F238E27FC236}">
                <a16:creationId xmlns:a16="http://schemas.microsoft.com/office/drawing/2014/main" id="{C0568CF1-CB89-4CC8-8413-7C88ADF31B9B}"/>
              </a:ext>
            </a:extLst>
          </p:cNvPr>
          <p:cNvSpPr>
            <a:spLocks noGrp="1"/>
          </p:cNvSpPr>
          <p:nvPr>
            <p:ph sz="half" idx="1"/>
          </p:nvPr>
        </p:nvSpPr>
        <p:spPr>
          <a:xfrm>
            <a:off x="719669" y="1196975"/>
            <a:ext cx="9480787" cy="5200650"/>
          </a:xfrm>
        </p:spPr>
        <p:txBody>
          <a:bodyPr/>
          <a:lstStyle/>
          <a:p>
            <a:r>
              <a:rPr lang="nl-NL" sz="2400" i="1"/>
              <a:t>‘We realiseren hechte samenwerking tussen professionals in wijken/dorpen, zodat er proactief kan worden ingespeeld op de gezondheidsproblemen en knelpunten in het aanbod van zorg en welzijn in de wijk.’ </a:t>
            </a:r>
            <a:r>
              <a:rPr lang="nl-NL" sz="1400" i="1" dirty="0"/>
              <a:t>bron: Visie eerstelijnszorg 2030 </a:t>
            </a:r>
            <a:r>
              <a:rPr lang="nl-NL" sz="1400" dirty="0">
                <a:hlinkClick r:id="rId3"/>
              </a:rPr>
              <a:t>file</a:t>
            </a:r>
            <a:endParaRPr lang="nl-NL" sz="2400"/>
          </a:p>
          <a:p>
            <a:endParaRPr lang="nl-NL" sz="2400" i="1"/>
          </a:p>
          <a:p>
            <a:endParaRPr lang="nl-NL" sz="2400"/>
          </a:p>
          <a:p>
            <a:r>
              <a:rPr lang="nl-NL" sz="2400"/>
              <a:t>Dat vraagt o.a.:</a:t>
            </a:r>
          </a:p>
          <a:p>
            <a:pPr marL="342900" indent="-342900">
              <a:buFont typeface="Arial" panose="020B0604020202020204" pitchFamily="34" charset="0"/>
              <a:buChar char="•"/>
            </a:pPr>
            <a:r>
              <a:rPr lang="nl-NL" sz="2400"/>
              <a:t>Zicht op wat er speelt bij bewoners</a:t>
            </a:r>
            <a:endParaRPr lang="nl-NL" sz="2400" dirty="0"/>
          </a:p>
          <a:p>
            <a:pPr marL="342900" indent="-342900">
              <a:buFont typeface="Arial" panose="020B0604020202020204" pitchFamily="34" charset="0"/>
              <a:buChar char="•"/>
            </a:pPr>
            <a:r>
              <a:rPr lang="nl-NL" sz="2400" dirty="0"/>
              <a:t>Wat is kenmerkend voor het gebied</a:t>
            </a:r>
            <a:endParaRPr lang="nl-NL" sz="2400"/>
          </a:p>
          <a:p>
            <a:pPr marL="342900" indent="-342900">
              <a:buFont typeface="Arial" panose="020B0604020202020204" pitchFamily="34" charset="0"/>
              <a:buChar char="•"/>
            </a:pPr>
            <a:r>
              <a:rPr lang="nl-NL" sz="2400"/>
              <a:t>Zicht op het speelveld </a:t>
            </a:r>
          </a:p>
          <a:p>
            <a:pPr marL="342900" indent="-342900">
              <a:buFont typeface="Arial" panose="020B0604020202020204" pitchFamily="34" charset="0"/>
              <a:buChar char="•"/>
            </a:pPr>
            <a:r>
              <a:rPr lang="nl-NL" sz="2400"/>
              <a:t>Samenwerking met inwoners en professionals</a:t>
            </a:r>
          </a:p>
          <a:p>
            <a:pPr marL="342900" indent="-342900">
              <a:buFont typeface="Arial" panose="020B0604020202020204" pitchFamily="34" charset="0"/>
              <a:buChar char="•"/>
            </a:pPr>
            <a:r>
              <a:rPr lang="nl-NL" sz="2400"/>
              <a:t>Verbinden met wijk activiteiten en bewonersinitiatieven </a:t>
            </a:r>
          </a:p>
          <a:p>
            <a:pPr marL="342900" indent="-342900">
              <a:buFont typeface="Arial" panose="020B0604020202020204" pitchFamily="34" charset="0"/>
              <a:buChar char="•"/>
            </a:pPr>
            <a:endParaRPr lang="nl-NL" sz="2400"/>
          </a:p>
          <a:p>
            <a:endParaRPr lang="nl-NL" sz="2400"/>
          </a:p>
        </p:txBody>
      </p:sp>
      <p:pic>
        <p:nvPicPr>
          <p:cNvPr id="5" name="Afbeelding 4">
            <a:extLst>
              <a:ext uri="{FF2B5EF4-FFF2-40B4-BE49-F238E27FC236}">
                <a16:creationId xmlns:a16="http://schemas.microsoft.com/office/drawing/2014/main" id="{221AD22D-6288-FAA8-BDBA-98030571C8DE}"/>
              </a:ext>
            </a:extLst>
          </p:cNvPr>
          <p:cNvPicPr>
            <a:picLocks noChangeAspect="1"/>
          </p:cNvPicPr>
          <p:nvPr/>
        </p:nvPicPr>
        <p:blipFill>
          <a:blip r:embed="rId4"/>
          <a:stretch>
            <a:fillRect/>
          </a:stretch>
        </p:blipFill>
        <p:spPr>
          <a:xfrm>
            <a:off x="8306618" y="2276872"/>
            <a:ext cx="3787675" cy="2020807"/>
          </a:xfrm>
          <a:prstGeom prst="rect">
            <a:avLst/>
          </a:prstGeom>
        </p:spPr>
      </p:pic>
    </p:spTree>
    <p:extLst>
      <p:ext uri="{BB962C8B-B14F-4D97-AF65-F5344CB8AC3E}">
        <p14:creationId xmlns:p14="http://schemas.microsoft.com/office/powerpoint/2010/main" val="388883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nl-NL" altLang="nl-NL"/>
              <a:t>Wat gaan we doen?</a:t>
            </a:r>
          </a:p>
        </p:txBody>
      </p:sp>
      <p:graphicFrame>
        <p:nvGraphicFramePr>
          <p:cNvPr id="2" name="Rectangle 3">
            <a:extLst>
              <a:ext uri="{FF2B5EF4-FFF2-40B4-BE49-F238E27FC236}">
                <a16:creationId xmlns:a16="http://schemas.microsoft.com/office/drawing/2014/main" id="{A97B19AF-07D9-97EF-DCCE-686D8E75824F}"/>
              </a:ext>
            </a:extLst>
          </p:cNvPr>
          <p:cNvGraphicFramePr/>
          <p:nvPr>
            <p:extLst>
              <p:ext uri="{D42A27DB-BD31-4B8C-83A1-F6EECF244321}">
                <p14:modId xmlns:p14="http://schemas.microsoft.com/office/powerpoint/2010/main" val="260495205"/>
              </p:ext>
            </p:extLst>
          </p:nvPr>
        </p:nvGraphicFramePr>
        <p:xfrm>
          <a:off x="551384" y="1052736"/>
          <a:ext cx="8240713"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67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DED4-EDC3-8C73-25C0-6A3F0F28598C}"/>
              </a:ext>
            </a:extLst>
          </p:cNvPr>
          <p:cNvSpPr>
            <a:spLocks noGrp="1"/>
          </p:cNvSpPr>
          <p:nvPr>
            <p:ph type="title"/>
          </p:nvPr>
        </p:nvSpPr>
        <p:spPr>
          <a:xfrm>
            <a:off x="730823" y="179960"/>
            <a:ext cx="9645651" cy="360363"/>
          </a:xfrm>
        </p:spPr>
        <p:txBody>
          <a:bodyPr/>
          <a:lstStyle/>
          <a:p>
            <a:r>
              <a:rPr lang="nl-NL" dirty="0"/>
              <a:t>Kennismaken: zicht</a:t>
            </a:r>
            <a:r>
              <a:rPr lang="nl-NL"/>
              <a:t> op het speelveld</a:t>
            </a:r>
          </a:p>
        </p:txBody>
      </p:sp>
      <p:cxnSp>
        <p:nvCxnSpPr>
          <p:cNvPr id="6" name="Rechte verbindingslijn met pijl 5">
            <a:extLst>
              <a:ext uri="{FF2B5EF4-FFF2-40B4-BE49-F238E27FC236}">
                <a16:creationId xmlns:a16="http://schemas.microsoft.com/office/drawing/2014/main" id="{2D4BD5EB-8E13-E5CE-F9D6-056FC9306E9A}"/>
              </a:ext>
            </a:extLst>
          </p:cNvPr>
          <p:cNvCxnSpPr/>
          <p:nvPr/>
        </p:nvCxnSpPr>
        <p:spPr bwMode="auto">
          <a:xfrm>
            <a:off x="1559496" y="3429000"/>
            <a:ext cx="9289032" cy="288032"/>
          </a:xfrm>
          <a:prstGeom prst="straightConnector1">
            <a:avLst/>
          </a:prstGeom>
          <a:noFill/>
          <a:ln>
            <a:noFill/>
            <a:headEnd type="triangle"/>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Pijl: links/rechts 9">
            <a:extLst>
              <a:ext uri="{FF2B5EF4-FFF2-40B4-BE49-F238E27FC236}">
                <a16:creationId xmlns:a16="http://schemas.microsoft.com/office/drawing/2014/main" id="{6F8F7D57-0359-EC4C-01A1-7A613F3120AF}"/>
              </a:ext>
            </a:extLst>
          </p:cNvPr>
          <p:cNvSpPr/>
          <p:nvPr/>
        </p:nvSpPr>
        <p:spPr bwMode="auto">
          <a:xfrm flipV="1">
            <a:off x="767408" y="3084344"/>
            <a:ext cx="10081120" cy="776704"/>
          </a:xfrm>
          <a:prstGeom prst="leftRightArrow">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11" name="Tekstvak 10">
            <a:extLst>
              <a:ext uri="{FF2B5EF4-FFF2-40B4-BE49-F238E27FC236}">
                <a16:creationId xmlns:a16="http://schemas.microsoft.com/office/drawing/2014/main" id="{0A76BA25-C0A7-5784-9C32-DCC4CC57F95B}"/>
              </a:ext>
            </a:extLst>
          </p:cNvPr>
          <p:cNvSpPr txBox="1"/>
          <p:nvPr/>
        </p:nvSpPr>
        <p:spPr>
          <a:xfrm>
            <a:off x="719669" y="4221088"/>
            <a:ext cx="1991955" cy="492443"/>
          </a:xfrm>
          <a:prstGeom prst="rect">
            <a:avLst/>
          </a:prstGeom>
          <a:noFill/>
        </p:spPr>
        <p:txBody>
          <a:bodyPr wrap="square" rtlCol="0">
            <a:spAutoFit/>
          </a:bodyPr>
          <a:lstStyle/>
          <a:p>
            <a:r>
              <a:rPr lang="nl-NL"/>
              <a:t>Zorg </a:t>
            </a:r>
          </a:p>
        </p:txBody>
      </p:sp>
      <p:sp>
        <p:nvSpPr>
          <p:cNvPr id="12" name="Tekstvak 11">
            <a:extLst>
              <a:ext uri="{FF2B5EF4-FFF2-40B4-BE49-F238E27FC236}">
                <a16:creationId xmlns:a16="http://schemas.microsoft.com/office/drawing/2014/main" id="{0DC67F67-5ED1-653D-AEBE-2CDF5CB7F18D}"/>
              </a:ext>
            </a:extLst>
          </p:cNvPr>
          <p:cNvSpPr txBox="1"/>
          <p:nvPr/>
        </p:nvSpPr>
        <p:spPr>
          <a:xfrm>
            <a:off x="9369342" y="4238476"/>
            <a:ext cx="1991955" cy="492443"/>
          </a:xfrm>
          <a:prstGeom prst="rect">
            <a:avLst/>
          </a:prstGeom>
          <a:noFill/>
        </p:spPr>
        <p:txBody>
          <a:bodyPr wrap="square" rtlCol="0">
            <a:spAutoFit/>
          </a:bodyPr>
          <a:lstStyle/>
          <a:p>
            <a:r>
              <a:rPr lang="nl-NL"/>
              <a:t>Welzijn</a:t>
            </a:r>
          </a:p>
        </p:txBody>
      </p:sp>
      <p:sp>
        <p:nvSpPr>
          <p:cNvPr id="7" name="Pijl: omhoog/omlaag 6">
            <a:extLst>
              <a:ext uri="{FF2B5EF4-FFF2-40B4-BE49-F238E27FC236}">
                <a16:creationId xmlns:a16="http://schemas.microsoft.com/office/drawing/2014/main" id="{76F599BF-E9D6-DA14-ACD7-76AC7AC0F865}"/>
              </a:ext>
            </a:extLst>
          </p:cNvPr>
          <p:cNvSpPr/>
          <p:nvPr/>
        </p:nvSpPr>
        <p:spPr bwMode="auto">
          <a:xfrm>
            <a:off x="5267908" y="980728"/>
            <a:ext cx="936104" cy="5472608"/>
          </a:xfrm>
          <a:prstGeom prst="upDownArrow">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8" name="Tekstvak 7">
            <a:extLst>
              <a:ext uri="{FF2B5EF4-FFF2-40B4-BE49-F238E27FC236}">
                <a16:creationId xmlns:a16="http://schemas.microsoft.com/office/drawing/2014/main" id="{757208D2-8A1C-F4E7-9EE2-B0FC4BFF1C37}"/>
              </a:ext>
            </a:extLst>
          </p:cNvPr>
          <p:cNvSpPr txBox="1"/>
          <p:nvPr/>
        </p:nvSpPr>
        <p:spPr>
          <a:xfrm>
            <a:off x="6672064" y="1267480"/>
            <a:ext cx="1167307" cy="492443"/>
          </a:xfrm>
          <a:prstGeom prst="rect">
            <a:avLst/>
          </a:prstGeom>
          <a:noFill/>
        </p:spPr>
        <p:txBody>
          <a:bodyPr wrap="none" rtlCol="0">
            <a:spAutoFit/>
          </a:bodyPr>
          <a:lstStyle/>
          <a:p>
            <a:r>
              <a:rPr lang="nl-NL"/>
              <a:t>Groep</a:t>
            </a:r>
          </a:p>
        </p:txBody>
      </p:sp>
      <p:sp>
        <p:nvSpPr>
          <p:cNvPr id="9" name="Tekstvak 8">
            <a:extLst>
              <a:ext uri="{FF2B5EF4-FFF2-40B4-BE49-F238E27FC236}">
                <a16:creationId xmlns:a16="http://schemas.microsoft.com/office/drawing/2014/main" id="{DC807760-A4E6-47D4-2C75-D64F36EE37C6}"/>
              </a:ext>
            </a:extLst>
          </p:cNvPr>
          <p:cNvSpPr txBox="1"/>
          <p:nvPr/>
        </p:nvSpPr>
        <p:spPr>
          <a:xfrm>
            <a:off x="6816080" y="5472221"/>
            <a:ext cx="1463862" cy="492443"/>
          </a:xfrm>
          <a:prstGeom prst="rect">
            <a:avLst/>
          </a:prstGeom>
          <a:noFill/>
        </p:spPr>
        <p:txBody>
          <a:bodyPr wrap="none" rtlCol="0">
            <a:spAutoFit/>
          </a:bodyPr>
          <a:lstStyle/>
          <a:p>
            <a:r>
              <a:rPr lang="nl-NL"/>
              <a:t>Individu</a:t>
            </a:r>
          </a:p>
        </p:txBody>
      </p:sp>
    </p:spTree>
    <p:extLst>
      <p:ext uri="{BB962C8B-B14F-4D97-AF65-F5344CB8AC3E}">
        <p14:creationId xmlns:p14="http://schemas.microsoft.com/office/powerpoint/2010/main" val="129789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nl-NL" altLang="nl-NL"/>
              <a:t>Verhouding tot de inwoner &amp; andere professionals</a:t>
            </a:r>
          </a:p>
        </p:txBody>
      </p:sp>
      <p:sp>
        <p:nvSpPr>
          <p:cNvPr id="2" name="Rechthoek: afgeronde hoeken 1">
            <a:extLst>
              <a:ext uri="{FF2B5EF4-FFF2-40B4-BE49-F238E27FC236}">
                <a16:creationId xmlns:a16="http://schemas.microsoft.com/office/drawing/2014/main" id="{DE5A708D-3875-B25C-4443-B5F4D18DCFF1}"/>
              </a:ext>
            </a:extLst>
          </p:cNvPr>
          <p:cNvSpPr/>
          <p:nvPr/>
        </p:nvSpPr>
        <p:spPr>
          <a:xfrm>
            <a:off x="1422137" y="2076190"/>
            <a:ext cx="8240713" cy="351305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nl-NL"/>
              <a:t>	      </a:t>
            </a:r>
            <a:r>
              <a:rPr lang="nl-NL" altLang="nl-NL" sz="2800"/>
              <a:t>Opstelling in de ruimte over:</a:t>
            </a:r>
          </a:p>
          <a:p>
            <a:endParaRPr lang="nl-NL" altLang="nl-NL" sz="2800"/>
          </a:p>
          <a:p>
            <a:pPr algn="ctr"/>
            <a:r>
              <a:rPr lang="nl-NL" altLang="nl-NL" sz="2800"/>
              <a:t>De verhoudingen tussen inwoner en professionals</a:t>
            </a:r>
          </a:p>
          <a:p>
            <a:endParaRPr lang="nl-NL" altLang="nl-NL" sz="2800"/>
          </a:p>
        </p:txBody>
      </p:sp>
    </p:spTree>
    <p:extLst>
      <p:ext uri="{BB962C8B-B14F-4D97-AF65-F5344CB8AC3E}">
        <p14:creationId xmlns:p14="http://schemas.microsoft.com/office/powerpoint/2010/main" val="81924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a:xfrm>
            <a:off x="719669" y="212730"/>
            <a:ext cx="9645651" cy="360363"/>
          </a:xfrm>
        </p:spPr>
        <p:txBody>
          <a:bodyPr vert="horz" wrap="square" lIns="0" tIns="0" rIns="0" bIns="0" numCol="1" anchor="t" anchorCtr="0" compatLnSpc="1">
            <a:prstTxWarp prst="textNoShape">
              <a:avLst/>
            </a:prstTxWarp>
            <a:normAutofit/>
          </a:bodyPr>
          <a:lstStyle/>
          <a:p>
            <a:r>
              <a:rPr lang="nl-NL" dirty="0"/>
              <a:t>Gesprekskaarten</a:t>
            </a:r>
            <a:r>
              <a:rPr lang="nl-NL"/>
              <a:t> samenwerken in de wijk</a:t>
            </a:r>
            <a:endParaRPr lang="nl-NL" altLang="nl-NL" b="1">
              <a:latin typeface="+mj-lt"/>
              <a:ea typeface="+mj-ea"/>
              <a:cs typeface="+mj-cs"/>
            </a:endParaRPr>
          </a:p>
        </p:txBody>
      </p:sp>
      <p:sp>
        <p:nvSpPr>
          <p:cNvPr id="5" name="Tekstvak 4">
            <a:extLst>
              <a:ext uri="{FF2B5EF4-FFF2-40B4-BE49-F238E27FC236}">
                <a16:creationId xmlns:a16="http://schemas.microsoft.com/office/drawing/2014/main" id="{5E22F72D-490C-3BD6-8FC9-20925A37A3D9}"/>
              </a:ext>
            </a:extLst>
          </p:cNvPr>
          <p:cNvSpPr txBox="1"/>
          <p:nvPr/>
        </p:nvSpPr>
        <p:spPr bwMode="auto">
          <a:xfrm>
            <a:off x="928437" y="1071715"/>
            <a:ext cx="5391151" cy="5200650"/>
          </a:xfrm>
          <a:prstGeom prst="rect">
            <a:avLst/>
          </a:prstGeom>
          <a:noFill/>
          <a:ln>
            <a:noFill/>
          </a:ln>
          <a:effectLst/>
        </p:spPr>
        <p:txBody>
          <a:bodyPr vert="horz" wrap="square" lIns="0" tIns="0" rIns="0" bIns="0" numCol="1" rtlCol="0" anchor="t" anchorCtr="0" compatLnSpc="1">
            <a:prstTxWarp prst="textNoShape">
              <a:avLst/>
            </a:prstTxWarp>
            <a:norm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sz="2000" b="1" i="0" u="none" strike="noStrike" kern="1200" cap="none" spc="0" normalizeH="0" baseline="0" noProof="0">
                <a:ln>
                  <a:noFill/>
                </a:ln>
                <a:solidFill>
                  <a:srgbClr val="201A5F"/>
                </a:solidFill>
                <a:effectLst/>
                <a:uLnTx/>
                <a:uFillTx/>
                <a:latin typeface="Arial"/>
                <a:ea typeface="+mn-ea"/>
                <a:cs typeface="Arial"/>
              </a:rPr>
              <a:t>Waarom ontwikkeld?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Optimaal samen werken met andere professionals en (actieve) bewoners </a:t>
            </a:r>
            <a:r>
              <a:rPr lang="nl-NL" sz="2000" b="0">
                <a:solidFill>
                  <a:srgbClr val="201A5F"/>
                </a:solidFill>
                <a:latin typeface="Arial"/>
                <a:cs typeface="Arial"/>
              </a:rPr>
              <a:t>in de wijk.</a:t>
            </a:r>
            <a:endParaRPr kumimoji="0" lang="nl-NL" sz="2000" b="0" i="0" u="none" strike="noStrike" kern="1200" cap="none" spc="0" normalizeH="0" baseline="0" noProof="0">
              <a:ln>
                <a:noFill/>
              </a:ln>
              <a:solidFill>
                <a:srgbClr val="201A5F"/>
              </a:solidFill>
              <a:effectLst/>
              <a:uLnTx/>
              <a:uFillTx/>
              <a:latin typeface="Arial"/>
              <a:ea typeface="+mn-ea"/>
              <a:cs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nl-NL" sz="2000" b="0" i="0" u="none" strike="noStrike" kern="1200" cap="none" spc="0" normalizeH="0" baseline="0" noProof="0">
              <a:ln>
                <a:noFill/>
              </a:ln>
              <a:solidFill>
                <a:srgbClr val="201A5F"/>
              </a:solidFill>
              <a:effectLst/>
              <a:uLnTx/>
              <a:uFillTx/>
              <a:latin typeface="Arial"/>
              <a:ea typeface="+mn-ea"/>
              <a:cs typeface="Arial"/>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sz="2000" b="1" i="0" u="none" strike="noStrike" kern="1200" cap="none" spc="0" normalizeH="0" baseline="0" noProof="0">
                <a:ln>
                  <a:noFill/>
                </a:ln>
                <a:solidFill>
                  <a:srgbClr val="201A5F"/>
                </a:solidFill>
                <a:effectLst/>
                <a:uLnTx/>
                <a:uFillTx/>
                <a:latin typeface="Arial"/>
                <a:ea typeface="+mn-ea"/>
                <a:cs typeface="Arial"/>
              </a:rPr>
              <a:t>Wat levert het op?</a:t>
            </a:r>
          </a:p>
          <a:p>
            <a:pPr marL="285750" marR="0" lvl="0" indent="-28575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Het geeft overzicht over wat er speelt en wie er allemaal betrokken zijn</a:t>
            </a:r>
          </a:p>
          <a:p>
            <a:pPr marL="285750" marR="0" lvl="0" indent="-28575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Zorgt ervoor dat jullie elkaar beter begrijpen</a:t>
            </a:r>
          </a:p>
          <a:p>
            <a:pPr marL="285750" marR="0" lvl="0" indent="-28575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Geeft richting doordat helder wordt waar jullie samen naar toewerken</a:t>
            </a:r>
          </a:p>
          <a:p>
            <a:pPr marL="285750" marR="0" lvl="0" indent="-28575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Maakt dat jullie zo goed mogelijk kunnen aansluiten bij bewoners</a:t>
            </a:r>
          </a:p>
          <a:p>
            <a:pPr marL="285750" marR="0" lvl="0" indent="-28575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a:ln>
                  <a:noFill/>
                </a:ln>
                <a:solidFill>
                  <a:srgbClr val="201A5F"/>
                </a:solidFill>
                <a:effectLst/>
                <a:uLnTx/>
                <a:uFillTx/>
                <a:latin typeface="Arial"/>
                <a:ea typeface="+mn-ea"/>
                <a:cs typeface="Arial"/>
              </a:rPr>
              <a:t>Zorgt voor duidelijkheid bij bewoners</a:t>
            </a:r>
          </a:p>
        </p:txBody>
      </p:sp>
      <p:pic>
        <p:nvPicPr>
          <p:cNvPr id="3" name="Afbeelding 2">
            <a:extLst>
              <a:ext uri="{FF2B5EF4-FFF2-40B4-BE49-F238E27FC236}">
                <a16:creationId xmlns:a16="http://schemas.microsoft.com/office/drawing/2014/main" id="{D8286C0E-B883-D362-BEDB-C09F1A9BAC4C}"/>
              </a:ext>
            </a:extLst>
          </p:cNvPr>
          <p:cNvPicPr>
            <a:picLocks noChangeAspect="1"/>
          </p:cNvPicPr>
          <p:nvPr/>
        </p:nvPicPr>
        <p:blipFill>
          <a:blip r:embed="rId3"/>
          <a:stretch>
            <a:fillRect/>
          </a:stretch>
        </p:blipFill>
        <p:spPr>
          <a:xfrm>
            <a:off x="6314017" y="1916398"/>
            <a:ext cx="5393267" cy="3761803"/>
          </a:xfrm>
          <a:prstGeom prst="rect">
            <a:avLst/>
          </a:prstGeom>
          <a:noFill/>
        </p:spPr>
      </p:pic>
    </p:spTree>
    <p:extLst>
      <p:ext uri="{BB962C8B-B14F-4D97-AF65-F5344CB8AC3E}">
        <p14:creationId xmlns:p14="http://schemas.microsoft.com/office/powerpoint/2010/main" val="110461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97817-007F-1296-A075-3C8FA4174B9E}"/>
              </a:ext>
            </a:extLst>
          </p:cNvPr>
          <p:cNvSpPr>
            <a:spLocks noGrp="1"/>
          </p:cNvSpPr>
          <p:nvPr>
            <p:ph type="title"/>
          </p:nvPr>
        </p:nvSpPr>
        <p:spPr/>
        <p:txBody>
          <a:bodyPr/>
          <a:lstStyle/>
          <a:p>
            <a:r>
              <a:rPr lang="nl-NL" dirty="0"/>
              <a:t>Gesprekskaarten</a:t>
            </a:r>
            <a:r>
              <a:rPr lang="nl-NL"/>
              <a:t> samenwerken in de wijk</a:t>
            </a:r>
          </a:p>
        </p:txBody>
      </p:sp>
      <p:pic>
        <p:nvPicPr>
          <p:cNvPr id="5" name="Tijdelijke aanduiding voor inhoud 4">
            <a:extLst>
              <a:ext uri="{FF2B5EF4-FFF2-40B4-BE49-F238E27FC236}">
                <a16:creationId xmlns:a16="http://schemas.microsoft.com/office/drawing/2014/main" id="{621C17DB-D7F5-AB4B-8BCA-F62D12450B6E}"/>
              </a:ext>
            </a:extLst>
          </p:cNvPr>
          <p:cNvPicPr>
            <a:picLocks noGrp="1" noChangeAspect="1"/>
          </p:cNvPicPr>
          <p:nvPr>
            <p:ph idx="1"/>
          </p:nvPr>
        </p:nvPicPr>
        <p:blipFill>
          <a:blip r:embed="rId3"/>
          <a:stretch>
            <a:fillRect/>
          </a:stretch>
        </p:blipFill>
        <p:spPr bwMode="auto">
          <a:xfrm>
            <a:off x="407368" y="836712"/>
            <a:ext cx="8503524" cy="564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43889DFB-04F3-D431-4A7F-AB1AC42535AE}"/>
              </a:ext>
            </a:extLst>
          </p:cNvPr>
          <p:cNvSpPr txBox="1"/>
          <p:nvPr/>
        </p:nvSpPr>
        <p:spPr>
          <a:xfrm>
            <a:off x="2999656" y="6579436"/>
            <a:ext cx="9384704" cy="338554"/>
          </a:xfrm>
          <a:prstGeom prst="rect">
            <a:avLst/>
          </a:prstGeom>
          <a:noFill/>
        </p:spPr>
        <p:txBody>
          <a:bodyPr wrap="square">
            <a:spAutoFit/>
          </a:bodyPr>
          <a:lstStyle/>
          <a:p>
            <a:r>
              <a:rPr lang="nl-NL" sz="1600" dirty="0">
                <a:hlinkClick r:id="rId4">
                  <a:extLst>
                    <a:ext uri="{A12FA001-AC4F-418D-AE19-62706E023703}">
                      <ahyp:hlinkClr xmlns:ahyp="http://schemas.microsoft.com/office/drawing/2018/hyperlinkcolor" val="tx"/>
                    </a:ext>
                  </a:extLst>
                </a:hlinkClick>
              </a:rPr>
              <a:t>Gesprekskaarten helpen om samenwerking in de wijk bespreekbaar te maken | Movisie</a:t>
            </a:r>
            <a:endParaRPr lang="nl-NL" sz="1600" dirty="0"/>
          </a:p>
        </p:txBody>
      </p:sp>
    </p:spTree>
    <p:extLst>
      <p:ext uri="{BB962C8B-B14F-4D97-AF65-F5344CB8AC3E}">
        <p14:creationId xmlns:p14="http://schemas.microsoft.com/office/powerpoint/2010/main" val="32104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96FC6-B54F-C1A4-99EE-C4A934D2EBEE}"/>
              </a:ext>
            </a:extLst>
          </p:cNvPr>
          <p:cNvSpPr>
            <a:spLocks noGrp="1"/>
          </p:cNvSpPr>
          <p:nvPr>
            <p:ph type="title"/>
          </p:nvPr>
        </p:nvSpPr>
        <p:spPr/>
        <p:txBody>
          <a:bodyPr/>
          <a:lstStyle/>
          <a:p>
            <a:r>
              <a:rPr lang="nl-NL"/>
              <a:t>Zicht op wat er speelt en samenwerken in de wijk</a:t>
            </a:r>
          </a:p>
        </p:txBody>
      </p:sp>
      <p:pic>
        <p:nvPicPr>
          <p:cNvPr id="5" name="Tijdelijke aanduiding voor inhoud 4">
            <a:extLst>
              <a:ext uri="{FF2B5EF4-FFF2-40B4-BE49-F238E27FC236}">
                <a16:creationId xmlns:a16="http://schemas.microsoft.com/office/drawing/2014/main" id="{22EB5D4A-CBE0-7D91-CFD8-B37B5BCAAE1C}"/>
              </a:ext>
            </a:extLst>
          </p:cNvPr>
          <p:cNvPicPr>
            <a:picLocks noGrp="1" noChangeAspect="1"/>
          </p:cNvPicPr>
          <p:nvPr>
            <p:ph idx="1"/>
          </p:nvPr>
        </p:nvPicPr>
        <p:blipFill>
          <a:blip r:embed="rId2"/>
          <a:stretch>
            <a:fillRect/>
          </a:stretch>
        </p:blipFill>
        <p:spPr bwMode="auto">
          <a:xfrm>
            <a:off x="263352" y="837926"/>
            <a:ext cx="8136904" cy="558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5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0ACEA-C3C6-D44F-B4F0-0C1C4A2A7CBC}"/>
              </a:ext>
            </a:extLst>
          </p:cNvPr>
          <p:cNvSpPr>
            <a:spLocks noGrp="1"/>
          </p:cNvSpPr>
          <p:nvPr>
            <p:ph type="title"/>
          </p:nvPr>
        </p:nvSpPr>
        <p:spPr/>
        <p:txBody>
          <a:bodyPr/>
          <a:lstStyle/>
          <a:p>
            <a:r>
              <a:rPr lang="nl-NL"/>
              <a:t>Zicht op wat er speelt en samenwerken in de wijk</a:t>
            </a:r>
          </a:p>
        </p:txBody>
      </p:sp>
      <p:pic>
        <p:nvPicPr>
          <p:cNvPr id="5" name="Tijdelijke aanduiding voor inhoud 4">
            <a:extLst>
              <a:ext uri="{FF2B5EF4-FFF2-40B4-BE49-F238E27FC236}">
                <a16:creationId xmlns:a16="http://schemas.microsoft.com/office/drawing/2014/main" id="{70FAF8EF-1E09-2E58-4156-7DDA32B4B4C6}"/>
              </a:ext>
            </a:extLst>
          </p:cNvPr>
          <p:cNvPicPr>
            <a:picLocks noGrp="1" noChangeAspect="1"/>
          </p:cNvPicPr>
          <p:nvPr>
            <p:ph idx="1"/>
          </p:nvPr>
        </p:nvPicPr>
        <p:blipFill>
          <a:blip r:embed="rId2"/>
          <a:stretch>
            <a:fillRect/>
          </a:stretch>
        </p:blipFill>
        <p:spPr bwMode="auto">
          <a:xfrm>
            <a:off x="263351" y="836712"/>
            <a:ext cx="830124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05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SLIDE" val="1"/>
</p:tagLst>
</file>

<file path=ppt/theme/theme1.xml><?xml version="1.0" encoding="utf-8"?>
<a:theme xmlns:a="http://schemas.openxmlformats.org/drawingml/2006/main" name="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visie Breedbeeld.potm" id="{D4D95DAB-88E1-4577-8CC3-56388B08F21C}" vid="{A9F0C418-55C7-43B2-BCD0-2DD98D4B0D4D}"/>
    </a:ext>
  </a:extLst>
</a:theme>
</file>

<file path=ppt/theme/theme2.xml><?xml version="1.0" encoding="utf-8"?>
<a:theme xmlns:a="http://schemas.openxmlformats.org/drawingml/2006/main" name="Movisie print">
  <a:themeElements>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visie Breedbeeld.potm" id="{D4D95DAB-88E1-4577-8CC3-56388B08F21C}" vid="{3677C40B-6C26-4FD4-8464-D845C251A986}"/>
    </a:ext>
  </a:extLst>
</a:theme>
</file>

<file path=ppt/theme/theme3.xml><?xml version="1.0" encoding="utf-8"?>
<a:theme xmlns:a="http://schemas.openxmlformats.org/drawingml/2006/main" name="Movisie more">
  <a:themeElements>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visie Breedbeeld.potm" id="{D4D95DAB-88E1-4577-8CC3-56388B08F21C}" vid="{AB59C0B3-591F-4F30-AD36-C4E7BE08E227}"/>
    </a:ext>
  </a:extLst>
</a:theme>
</file>

<file path=ppt/theme/theme4.xml><?xml version="1.0" encoding="utf-8"?>
<a:theme xmlns:a="http://schemas.openxmlformats.org/drawingml/2006/main" name="Movisie more print">
  <a:themeElements>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visie Breedbeeld.potm" id="{D4D95DAB-88E1-4577-8CC3-56388B08F21C}" vid="{A0F9AB6D-9504-47D5-8F2F-40C9F5655A03}"/>
    </a:ext>
  </a:extLst>
</a:theme>
</file>

<file path=ppt/theme/theme5.xml><?xml version="1.0" encoding="utf-8"?>
<a:theme xmlns:a="http://schemas.openxmlformats.org/drawingml/2006/main" name="1_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810FF7D1-FF4C-4A21-939B-06686AC0CAF6}"/>
    </a:ext>
  </a:extLst>
</a:theme>
</file>

<file path=ppt/theme/theme6.xml><?xml version="1.0" encoding="utf-8"?>
<a:theme xmlns:a="http://schemas.openxmlformats.org/drawingml/2006/main" name="2_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visie Breedbeeld 16-9" id="{FD01CBB1-A692-42EE-BC59-69D4181FFC18}" vid="{7F0B011C-32EF-4FEC-AFB1-21E3D85E48EE}"/>
    </a:ext>
  </a:ext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de756a-ec13-4f8d-89fd-d581df59f6c0">
      <Terms xmlns="http://schemas.microsoft.com/office/infopath/2007/PartnerControls"/>
    </lcf76f155ced4ddcb4097134ff3c332f>
    <TaxCatchAll xmlns="784fdd74-5b1e-4f2c-aac1-8294154941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B324BEC605FD4E9BBE863987B739E9" ma:contentTypeVersion="18" ma:contentTypeDescription="Een nieuw document maken." ma:contentTypeScope="" ma:versionID="d9a4db4c757578b0353434a54536b838">
  <xsd:schema xmlns:xsd="http://www.w3.org/2001/XMLSchema" xmlns:xs="http://www.w3.org/2001/XMLSchema" xmlns:p="http://schemas.microsoft.com/office/2006/metadata/properties" xmlns:ns2="7bde756a-ec13-4f8d-89fd-d581df59f6c0" xmlns:ns3="784fdd74-5b1e-4f2c-aac1-8294154941f7" targetNamespace="http://schemas.microsoft.com/office/2006/metadata/properties" ma:root="true" ma:fieldsID="1382e3dc65c2bbb10434274e81e629e2" ns2:_="" ns3:_="">
    <xsd:import namespace="7bde756a-ec13-4f8d-89fd-d581df59f6c0"/>
    <xsd:import namespace="784fdd74-5b1e-4f2c-aac1-8294154941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e756a-ec13-4f8d-89fd-d581df59f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217109f-f197-42dc-a0ea-9648160039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4fdd74-5b1e-4f2c-aac1-8294154941f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22b2b20-8c17-4913-a452-2e47ead8cad4}" ma:internalName="TaxCatchAll" ma:showField="CatchAllData" ma:web="784fdd74-5b1e-4f2c-aac1-8294154941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8794A3-4E10-46D8-AD65-3B602C705F73}">
  <ds:schemaRefs>
    <ds:schemaRef ds:uri="http://purl.org/dc/terms/"/>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33374e8d-b7e1-46eb-b621-28f79e149069"/>
    <ds:schemaRef ds:uri="9f685de0-9df7-466a-be03-5cee28a24f9a"/>
  </ds:schemaRefs>
</ds:datastoreItem>
</file>

<file path=customXml/itemProps2.xml><?xml version="1.0" encoding="utf-8"?>
<ds:datastoreItem xmlns:ds="http://schemas.openxmlformats.org/officeDocument/2006/customXml" ds:itemID="{4EF596EC-1073-4DF3-926D-52431B332CC7}">
  <ds:schemaRefs>
    <ds:schemaRef ds:uri="http://schemas.microsoft.com/sharepoint/v3/contenttype/forms"/>
  </ds:schemaRefs>
</ds:datastoreItem>
</file>

<file path=customXml/itemProps3.xml><?xml version="1.0" encoding="utf-8"?>
<ds:datastoreItem xmlns:ds="http://schemas.openxmlformats.org/officeDocument/2006/customXml" ds:itemID="{4657A47F-C119-4A64-9BB1-0591E77E8CF1}"/>
</file>

<file path=docProps/app.xml><?xml version="1.0" encoding="utf-8"?>
<Properties xmlns="http://schemas.openxmlformats.org/officeDocument/2006/extended-properties" xmlns:vt="http://schemas.openxmlformats.org/officeDocument/2006/docPropsVTypes">
  <Template>Movisie Breedbeeld</Template>
  <TotalTime>0</TotalTime>
  <Words>801</Words>
  <Application>Microsoft Office PowerPoint</Application>
  <PresentationFormat>Breedbeeld</PresentationFormat>
  <Paragraphs>105</Paragraphs>
  <Slides>12</Slides>
  <Notes>9</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12</vt:i4>
      </vt:variant>
    </vt:vector>
  </HeadingPairs>
  <TitlesOfParts>
    <vt:vector size="20" baseType="lpstr">
      <vt:lpstr>Arial</vt:lpstr>
      <vt:lpstr>Wingdings</vt:lpstr>
      <vt:lpstr>Presentatie Movisie</vt:lpstr>
      <vt:lpstr>Movisie print</vt:lpstr>
      <vt:lpstr>Movisie more</vt:lpstr>
      <vt:lpstr>Movisie more print</vt:lpstr>
      <vt:lpstr>1_Presentatie Movisie</vt:lpstr>
      <vt:lpstr>2_Presentatie Movisie</vt:lpstr>
      <vt:lpstr>Verbinden met inwoner, wijk en professionals</vt:lpstr>
      <vt:lpstr>Hechte wijkverbanden</vt:lpstr>
      <vt:lpstr>Wat gaan we doen?</vt:lpstr>
      <vt:lpstr>Kennismaken: zicht op het speelveld</vt:lpstr>
      <vt:lpstr>Verhouding tot de inwoner &amp; andere professionals</vt:lpstr>
      <vt:lpstr>Gesprekskaarten samenwerken in de wijk</vt:lpstr>
      <vt:lpstr>Gesprekskaarten samenwerken in de wijk</vt:lpstr>
      <vt:lpstr>Zicht op wat er speelt en samenwerken in de wijk</vt:lpstr>
      <vt:lpstr>Zicht op wat er speelt en samenwerken in de wijk</vt:lpstr>
      <vt:lpstr>Gesprekskaarten samenwerken in de wijk: hoe te gebruiken?</vt:lpstr>
      <vt:lpstr>Afronding</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Verweij, Sanneke</dc:creator>
  <cp:keywords>False</cp:keywords>
  <cp:lastModifiedBy>Dermaux, Jolinde</cp:lastModifiedBy>
  <cp:revision>1</cp:revision>
  <cp:lastPrinted>2016-02-11T14:24:25Z</cp:lastPrinted>
  <dcterms:created xsi:type="dcterms:W3CDTF">2025-11-17T09:50:18Z</dcterms:created>
  <dcterms:modified xsi:type="dcterms:W3CDTF">2025-11-25T13:08:08Z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ype">
    <vt:lpwstr>Movisie</vt:lpwstr>
  </property>
  <property fmtid="{D5CDD505-2E9C-101B-9397-08002B2CF9AE}" pid="3" name="DocChanged">
    <vt:lpwstr>True</vt:lpwstr>
  </property>
  <property fmtid="{D5CDD505-2E9C-101B-9397-08002B2CF9AE}" pid="4" name="ContentTypeId">
    <vt:lpwstr>0x0101009BB324BEC605FD4E9BBE863987B739E9</vt:lpwstr>
  </property>
  <property fmtid="{D5CDD505-2E9C-101B-9397-08002B2CF9AE}" pid="5" name="Typering">
    <vt:lpwstr>2;#Geen|c2a9ee0b-b023-4fdb-819d-91f36db59503</vt:lpwstr>
  </property>
  <property fmtid="{D5CDD505-2E9C-101B-9397-08002B2CF9AE}" pid="6" name="ISO">
    <vt:lpwstr>3;#Nee|01e4a3df-00f3-4a1d-b591-45befe18714e</vt:lpwstr>
  </property>
  <property fmtid="{D5CDD505-2E9C-101B-9397-08002B2CF9AE}" pid="7" name="MediaServiceImageTags">
    <vt:lpwstr/>
  </property>
  <property fmtid="{D5CDD505-2E9C-101B-9397-08002B2CF9AE}" pid="8" name="Vertrouwelijkheid">
    <vt:lpwstr>1;#Intern|df444ac6-8b2b-4ba6-8ef5-85cf8ec182b3</vt:lpwstr>
  </property>
</Properties>
</file>